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A679"/>
    <a:srgbClr val="EE10BE"/>
    <a:srgbClr val="FF3399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70C3B8-9CFA-468A-A2F3-7A11DBD9DF5D}" type="doc">
      <dgm:prSet loTypeId="urn:microsoft.com/office/officeart/2005/8/layout/orgChart1" loCatId="hierarchy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sv-SE"/>
        </a:p>
      </dgm:t>
    </dgm:pt>
    <dgm:pt modelId="{4202D7A3-5467-44FB-8F79-3FD049B46E86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smtClean="0">
              <a:latin typeface="Arial" panose="020B0604020202020204" pitchFamily="34" charset="0"/>
              <a:cs typeface="Arial" panose="020B0604020202020204" pitchFamily="34" charset="0"/>
            </a:rPr>
            <a:t>Socialchef</a:t>
          </a:r>
          <a:endParaRPr lang="sv-SE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29EC64-61D9-448C-8EA6-1B6DC739B85A}" type="parTrans" cxnId="{AB6B1141-4FCA-4E74-A905-EA4021CE2E0B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0DC2E7-FCD2-4C03-B139-893AC216D0E2}" type="sibTrans" cxnId="{AB6B1141-4FCA-4E74-A905-EA4021CE2E0B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78708A-7BC2-4EE2-8570-CC94AF91A3D3}" type="asst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MAS</a:t>
          </a:r>
          <a:endParaRPr lang="sv-SE" sz="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14A8E1-EE90-4B2C-B46F-2DA066FA6541}" type="parTrans" cxnId="{D8901DCE-E778-4C12-B268-E5625F4D3F17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358725-7A3B-4EAD-8B73-DDFFCBCF085A}" type="sibTrans" cxnId="{D8901DCE-E778-4C12-B268-E5625F4D3F17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C7B3BA-4847-4216-B8FC-03A5E1A0E11C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smtClean="0">
              <a:latin typeface="Arial" panose="020B0604020202020204" pitchFamily="34" charset="0"/>
              <a:cs typeface="Arial" panose="020B0604020202020204" pitchFamily="34" charset="0"/>
            </a:rPr>
            <a:t>Vistegården </a:t>
          </a:r>
          <a:br>
            <a:rPr lang="sv-SE" sz="80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5B8074-B5DA-472C-B228-7051193D90BE}" type="parTrans" cxnId="{CCFDB241-0CD2-4821-B3B0-5097939D5109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65CB60-CBCD-4018-AD57-DD6D153594A1}" type="sibTrans" cxnId="{CCFDB241-0CD2-4821-B3B0-5097939D5109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3B679E-5F79-46BC-8A1E-1A09F77BB848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  <a:t>Stödenheten</a:t>
          </a:r>
          <a:b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61747-D4C2-400A-A96D-6D7DE9E083BF}" type="parTrans" cxnId="{0C203CC0-2397-4FB6-9D61-1D84BECEA8BB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609B7B-3ECB-4E7C-B710-EF3EF0865356}" type="sibTrans" cxnId="{0C203CC0-2397-4FB6-9D61-1D84BECEA8BB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07A6E1-8D04-4D54-A57B-A69E21DCEEF8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  <a:t>HS och  Passagen</a:t>
          </a:r>
          <a:endParaRPr lang="sv-SE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03151F-C484-4A36-89C0-8EA0B3EC1251}" type="parTrans" cxnId="{441A16F3-3253-4E2C-8504-FB73D174D5D8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0BC91-A57E-440E-A7D0-66396B59BF70}" type="sibTrans" cxnId="{441A16F3-3253-4E2C-8504-FB73D174D5D8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A47F31-6714-41AA-8AD3-06CE0559FCF1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  <a:t>Hemtjänst</a:t>
          </a:r>
          <a:b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24341-6314-4FD2-88CD-B67D423B9EB8}" type="parTrans" cxnId="{04FAAEA5-36A9-4CE2-B00A-39F1B4DEABF8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ECECB0-15A3-4638-8596-C66C1DEF2157}" type="sibTrans" cxnId="{04FAAEA5-36A9-4CE2-B00A-39F1B4DEABF8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400C2C-BFDE-40A8-8FD1-DA37F46EAD28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  <a:t>Pers. assistans och boende </a:t>
          </a:r>
          <a:endParaRPr lang="sv-SE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DBA6EEB-D479-4C16-B898-2FF4555D468F}" type="parTrans" cxnId="{87B6C4F1-6246-4495-9CE5-B459E4488447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9DA40E-C2A9-4FFF-A784-1E54E2DFBF49}" type="sibTrans" cxnId="{87B6C4F1-6246-4495-9CE5-B459E4488447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A42602-4E90-49D3-9219-2F39D4E0DA1E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Särskilt boende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 demens ÄO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 48 platser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34,43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BCDA360-2051-4B63-A209-FDF8E8E5B9A2}" type="parTrans" cxnId="{9F720AB3-FDF1-4930-8CC3-9B952E98775A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37CE97E-8229-4422-9740-B9A5E72FBAB3}" type="sibTrans" cxnId="{9F720AB3-FDF1-4930-8CC3-9B952E98775A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4392A8-C224-4977-B627-226A7C59B4C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Hälso- och sjukvård och korttidsplats ÄO 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10 platser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25,19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54E491-D2CB-431F-8B9A-6AD1AB36E76F}" type="parTrans" cxnId="{D36A4D0D-72A6-4A70-953A-35311273B1C4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F94908-9B9D-4327-B1B5-9DDA5E13579C}" type="sibTrans" cxnId="{D36A4D0D-72A6-4A70-953A-35311273B1C4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CD2769-B660-49E3-82D4-8B1FAF64AEFA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Familjehuset Agera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Vita Huset, 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Servicebostad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13,86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292D81-CC00-48FC-92D6-FD7EFFB3A449}" type="parTrans" cxnId="{E48CC4F6-88C3-47BA-B399-4047A9703AF7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41BD06-A381-4D3E-8166-E97F7C24C469}" type="sibTrans" cxnId="{E48CC4F6-88C3-47BA-B399-4047A9703AF7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492AB3-846F-4662-9305-6D66EC4C3FC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Personlig assistans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Gruppbostad, Korttidstillsyn/vistelse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28,90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5436C33-D5E7-45A4-A559-F404049B7663}" type="parTrans" cxnId="{DC469003-9E01-4411-B62B-CEC4CA479438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542645-F6A6-442E-A3D2-3D981151FB68}" type="sibTrans" cxnId="{DC469003-9E01-4411-B62B-CEC4CA479438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4FC3D0-276E-4436-91D1-87B7C7BAEAE5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Personlig assistans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Daglig verksamhet och daglig sysselsättning 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23,24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60AAA91-1F80-422F-8B35-D0030477711E}" type="parTrans" cxnId="{BA6E0FC0-A9C5-4E9B-9FD6-573111FB20B0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E1BD6D-FD87-4E9A-9414-AB8CD848266C}" type="sibTrans" cxnId="{BA6E0FC0-A9C5-4E9B-9FD6-573111FB20B0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DD175-4D12-4172-BCB6-35878D5859D4}" type="asst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SAS/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Utvecklingschef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  <a:t>Resursteam/Stab</a:t>
          </a:r>
          <a:endParaRPr lang="sv-SE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4075D2-C50C-460F-9BB1-E580E1B7B964}" type="sibTrans" cxnId="{3975D05E-FB08-4A1D-A560-B429E467A0A2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159A57A-D280-4D14-845D-55B15C7F9A8D}" type="parTrans" cxnId="{3975D05E-FB08-4A1D-A560-B429E467A0A2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5C0845-123D-4FEA-B5B0-3F7A6DA9D89D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  <a:t>Resursteam </a:t>
          </a:r>
          <a:b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  <a:t>Stab</a:t>
          </a:r>
          <a:b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  <a:t>13 </a:t>
          </a:r>
          <a:r>
            <a:rPr lang="sv-SE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8B593D-24EB-4F10-B674-170387FEC78A}" type="parTrans" cxnId="{0D389B4F-EA52-4664-A04E-FAC2C759D691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3B575D-B6D3-4F46-B523-364BCF5AB313}" type="sibTrans" cxnId="{0D389B4F-EA52-4664-A04E-FAC2C759D691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3EDA93-546F-4F3A-95F1-3470769F5F2F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294"/>
            </a:spcAft>
          </a:pP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Socialsekreterare ÄO, LSS, Försörjningsstöd, Vuxna, barn och unga, familjehem</a:t>
          </a:r>
          <a:r>
            <a:rPr lang="sv-SE" sz="60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sv-SE" sz="6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smtClean="0">
              <a:latin typeface="Arial" panose="020B0604020202020204" pitchFamily="34" charset="0"/>
              <a:cs typeface="Arial" panose="020B0604020202020204" pitchFamily="34" charset="0"/>
            </a:rPr>
            <a:t>11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35C40C-CD8F-4E3A-A9E2-9AE1AE0C2C4D}" type="parTrans" cxnId="{C28DA9F2-15CC-46D5-A9BA-DD690DF48D80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F8DC24-CB04-44AD-AF4F-78899E39AE49}" type="sibTrans" cxnId="{C28DA9F2-15CC-46D5-A9BA-DD690DF48D80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BBF1F0-678C-4A08-A6D0-235F18DAB31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Hemtjänst</a:t>
          </a:r>
        </a:p>
        <a:p>
          <a:endParaRPr lang="sv-SE" sz="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46,15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F8EC97-D14A-48D6-9BE9-CA2147ED4B51}" type="parTrans" cxnId="{C74CF021-C52D-451A-B4D7-9F68423AE427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B372BD9-B319-434E-B7C3-3AFDF3A4A368}" type="sibTrans" cxnId="{C74CF021-C52D-451A-B4D7-9F68423AE427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295B55-6723-48D6-8E49-8E334293E388}">
      <dgm:prSet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smtClean="0">
              <a:latin typeface="Arial" panose="020B0604020202020204" pitchFamily="34" charset="0"/>
              <a:cs typeface="Arial" panose="020B0604020202020204" pitchFamily="34" charset="0"/>
            </a:rPr>
            <a:t>Myndighets enheten</a:t>
          </a:r>
          <a:endParaRPr lang="sv-SE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9C4FF9-6D93-42C9-8FFD-7FB63C1CA8DA}" type="parTrans" cxnId="{467BBDB3-050E-4E5B-95D0-892D0B44DFFE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0F29EA-DA7E-40B8-B31C-175F4FD04F08}" type="sibTrans" cxnId="{467BBDB3-050E-4E5B-95D0-892D0B44DFFE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20440A-0E07-406C-AB06-1E90386B0747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dirty="0" err="1" smtClean="0">
              <a:latin typeface="Arial" panose="020B0604020202020204" pitchFamily="34" charset="0"/>
              <a:cs typeface="Arial" panose="020B0604020202020204" pitchFamily="34" charset="0"/>
            </a:rPr>
            <a:t>Hallers</a:t>
          </a:r>
          <a: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  <a:t> väg 20 och SÄBO natt</a:t>
          </a:r>
          <a:endParaRPr lang="sv-SE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F94CAF-42E0-439B-B6BF-19EA7DC90AB4}" type="parTrans" cxnId="{6DB19F3B-A9E2-4031-B972-1662307F9E6C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38AF48-168D-4A03-8F2E-A2BC747ECB01}" type="sibTrans" cxnId="{6DB19F3B-A9E2-4031-B972-1662307F9E6C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19D168-0FF9-49DA-8755-EEFEC215C15E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Särskilt boende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somatik</a:t>
          </a: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 ÄO + natt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12 platser</a:t>
          </a:r>
          <a:b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dirty="0" smtClean="0">
              <a:latin typeface="Arial" panose="020B0604020202020204" pitchFamily="34" charset="0"/>
              <a:cs typeface="Arial" panose="020B0604020202020204" pitchFamily="34" charset="0"/>
            </a:rPr>
            <a:t>22,52 </a:t>
          </a:r>
          <a:r>
            <a:rPr lang="sv-SE" sz="6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40F156-5B0D-4304-A994-5DBEE0BBE09D}" type="parTrans" cxnId="{7E7ACA69-8642-42E1-A9CD-79812FDA7707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237B24-5245-4A57-A8B9-E00F56FE2532}" type="sibTrans" cxnId="{7E7ACA69-8642-42E1-A9CD-79812FDA7707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36C39-7DEF-4734-8FD0-35E12C07BEA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 </a:t>
          </a:r>
          <a:r>
            <a:rPr lang="sv-SE" sz="800" dirty="0" smtClean="0">
              <a:latin typeface="Arial" panose="020B0604020202020204" pitchFamily="34" charset="0"/>
              <a:cs typeface="Arial" panose="020B0604020202020204" pitchFamily="34" charset="0"/>
            </a:rPr>
            <a:t>Pers. assistans o sysselsättning </a:t>
          </a:r>
          <a:endParaRPr lang="sv-SE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F72B72-BC92-4935-9B16-A6C68EB87ABD}" type="parTrans" cxnId="{611145B2-B4B6-4956-BF0E-58746022DE22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731783-245A-42C7-843A-7C46DFAC879E}" type="sibTrans" cxnId="{611145B2-B4B6-4956-BF0E-58746022DE22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F45C19-CEDF-48EC-AECC-A3972F3420D4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  <a:t>Enhetschef </a:t>
          </a:r>
          <a:br>
            <a:rPr lang="sv-SE" sz="800" b="1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  <a:t>AME</a:t>
          </a:r>
          <a:br>
            <a:rPr lang="sv-SE" sz="8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12BC22A-0333-4419-B6B4-7C74A22A9C66}" type="parTrans" cxnId="{3A6FA482-370C-4CF3-A530-B46FD6F9749E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929074-91B9-430E-874E-79312BBB30AF}" type="sibTrans" cxnId="{3A6FA482-370C-4CF3-A530-B46FD6F9749E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42AAC-084A-44CF-A44F-917BFF604153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sv-SE" sz="600" b="0" dirty="0" smtClean="0">
              <a:latin typeface="Arial" panose="020B0604020202020204" pitchFamily="34" charset="0"/>
              <a:cs typeface="Arial" panose="020B0604020202020204" pitchFamily="34" charset="0"/>
            </a:rPr>
            <a:t>AME-handläggare och lönebidrags-anställningar</a:t>
          </a:r>
          <a:br>
            <a:rPr lang="sv-SE" sz="600" b="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b="0" dirty="0" smtClean="0">
              <a:latin typeface="Arial" panose="020B0604020202020204" pitchFamily="34" charset="0"/>
              <a:cs typeface="Arial" panose="020B0604020202020204" pitchFamily="34" charset="0"/>
            </a:rPr>
            <a:t>31,52 </a:t>
          </a:r>
          <a:r>
            <a:rPr lang="sv-SE" sz="600" b="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b="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80A8DF-A59D-46E6-93FA-401ED369DB60}" type="parTrans" cxnId="{334397FB-AF42-43DF-9D22-D5EE944481FB}">
      <dgm:prSet/>
      <dgm:spPr>
        <a:ln>
          <a:solidFill>
            <a:srgbClr val="7BA679"/>
          </a:solidFill>
        </a:ln>
      </dgm:spPr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D34FBC-D285-4DEF-9801-C01AA046995A}" type="sibTrans" cxnId="{334397FB-AF42-43DF-9D22-D5EE944481FB}">
      <dgm:prSet/>
      <dgm:spPr/>
      <dgm:t>
        <a:bodyPr/>
        <a:lstStyle/>
        <a:p>
          <a:endParaRPr lang="sv-SE">
            <a:solidFill>
              <a:srgbClr val="FF33CC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A8B80C-BF2C-4FBF-891D-4D78F2112909}" type="pres">
      <dgm:prSet presAssocID="{D970C3B8-9CFA-468A-A2F3-7A11DBD9DF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304B72BC-3E68-441D-BCDD-0450A0283DA5}" type="pres">
      <dgm:prSet presAssocID="{4202D7A3-5467-44FB-8F79-3FD049B46E86}" presName="hierRoot1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232F4BD5-99C4-4805-B0C8-1B112E0BA35C}" type="pres">
      <dgm:prSet presAssocID="{4202D7A3-5467-44FB-8F79-3FD049B46E86}" presName="rootComposite1" presStyleCnt="0"/>
      <dgm:spPr/>
      <dgm:t>
        <a:bodyPr/>
        <a:lstStyle/>
        <a:p>
          <a:endParaRPr lang="sv-SE"/>
        </a:p>
      </dgm:t>
    </dgm:pt>
    <dgm:pt modelId="{0E8A74C6-DD51-4BB5-A869-C1DF60879F88}" type="pres">
      <dgm:prSet presAssocID="{4202D7A3-5467-44FB-8F79-3FD049B46E8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94C7E17-75C9-4BD3-AE67-0428282CCBE6}" type="pres">
      <dgm:prSet presAssocID="{4202D7A3-5467-44FB-8F79-3FD049B46E86}" presName="rootConnector1" presStyleLbl="node1" presStyleIdx="0" presStyleCnt="0"/>
      <dgm:spPr/>
      <dgm:t>
        <a:bodyPr/>
        <a:lstStyle/>
        <a:p>
          <a:endParaRPr lang="sv-SE"/>
        </a:p>
      </dgm:t>
    </dgm:pt>
    <dgm:pt modelId="{D33C944A-DB99-408D-A431-44599C4D80EE}" type="pres">
      <dgm:prSet presAssocID="{4202D7A3-5467-44FB-8F79-3FD049B46E86}" presName="hierChild2" presStyleCnt="0"/>
      <dgm:spPr/>
      <dgm:t>
        <a:bodyPr/>
        <a:lstStyle/>
        <a:p>
          <a:endParaRPr lang="sv-SE"/>
        </a:p>
      </dgm:t>
    </dgm:pt>
    <dgm:pt modelId="{6F8BA3B0-1692-466C-B189-F9E960D154C8}" type="pres">
      <dgm:prSet presAssocID="{279C4FF9-6D93-42C9-8FFD-7FB63C1CA8DA}" presName="Name37" presStyleLbl="parChTrans1D2" presStyleIdx="0" presStyleCnt="11"/>
      <dgm:spPr/>
      <dgm:t>
        <a:bodyPr/>
        <a:lstStyle/>
        <a:p>
          <a:endParaRPr lang="sv-SE"/>
        </a:p>
      </dgm:t>
    </dgm:pt>
    <dgm:pt modelId="{3E5D40E0-AAFB-4B4F-8821-26292901CD03}" type="pres">
      <dgm:prSet presAssocID="{03295B55-6723-48D6-8E49-8E334293E388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F6B2A41C-A840-41F6-8719-FD350121F645}" type="pres">
      <dgm:prSet presAssocID="{03295B55-6723-48D6-8E49-8E334293E388}" presName="rootComposite" presStyleCnt="0"/>
      <dgm:spPr/>
      <dgm:t>
        <a:bodyPr/>
        <a:lstStyle/>
        <a:p>
          <a:endParaRPr lang="sv-SE"/>
        </a:p>
      </dgm:t>
    </dgm:pt>
    <dgm:pt modelId="{78AC198F-5AA1-469A-9E96-80FDBCCCDCFD}" type="pres">
      <dgm:prSet presAssocID="{03295B55-6723-48D6-8E49-8E334293E388}" presName="rootText" presStyleLbl="node2" presStyleIdx="0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7604258E-CEC0-4F79-9C10-36907D8D30D6}" type="pres">
      <dgm:prSet presAssocID="{03295B55-6723-48D6-8E49-8E334293E388}" presName="rootConnector" presStyleLbl="node2" presStyleIdx="0" presStyleCnt="9"/>
      <dgm:spPr/>
      <dgm:t>
        <a:bodyPr/>
        <a:lstStyle/>
        <a:p>
          <a:endParaRPr lang="sv-SE"/>
        </a:p>
      </dgm:t>
    </dgm:pt>
    <dgm:pt modelId="{8DBE1F96-0960-48ED-B85C-D48DAC9C2E77}" type="pres">
      <dgm:prSet presAssocID="{03295B55-6723-48D6-8E49-8E334293E388}" presName="hierChild4" presStyleCnt="0"/>
      <dgm:spPr/>
      <dgm:t>
        <a:bodyPr/>
        <a:lstStyle/>
        <a:p>
          <a:endParaRPr lang="sv-SE"/>
        </a:p>
      </dgm:t>
    </dgm:pt>
    <dgm:pt modelId="{BD52543B-DB71-48AE-B8D2-D7CC063EE675}" type="pres">
      <dgm:prSet presAssocID="{6D35C40C-CD8F-4E3A-A9E2-9AE1AE0C2C4D}" presName="Name37" presStyleLbl="parChTrans1D3" presStyleIdx="0" presStyleCnt="10"/>
      <dgm:spPr/>
      <dgm:t>
        <a:bodyPr/>
        <a:lstStyle/>
        <a:p>
          <a:endParaRPr lang="sv-SE"/>
        </a:p>
      </dgm:t>
    </dgm:pt>
    <dgm:pt modelId="{7F3C6300-9DBF-42AF-AFCD-3CF169A49D2F}" type="pres">
      <dgm:prSet presAssocID="{5E3EDA93-546F-4F3A-95F1-3470769F5F2F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EC0703B5-F2E1-431B-B322-5ECE71A7DE15}" type="pres">
      <dgm:prSet presAssocID="{5E3EDA93-546F-4F3A-95F1-3470769F5F2F}" presName="rootComposite" presStyleCnt="0"/>
      <dgm:spPr/>
      <dgm:t>
        <a:bodyPr/>
        <a:lstStyle/>
        <a:p>
          <a:endParaRPr lang="sv-SE"/>
        </a:p>
      </dgm:t>
    </dgm:pt>
    <dgm:pt modelId="{0A771C72-73FA-44A8-8B0E-6D26F41AA2E3}" type="pres">
      <dgm:prSet presAssocID="{5E3EDA93-546F-4F3A-95F1-3470769F5F2F}" presName="rootText" presStyleLbl="node3" presStyleIdx="0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A92333C-21C0-428F-828D-F04362600030}" type="pres">
      <dgm:prSet presAssocID="{5E3EDA93-546F-4F3A-95F1-3470769F5F2F}" presName="rootConnector" presStyleLbl="node3" presStyleIdx="0" presStyleCnt="10"/>
      <dgm:spPr/>
      <dgm:t>
        <a:bodyPr/>
        <a:lstStyle/>
        <a:p>
          <a:endParaRPr lang="sv-SE"/>
        </a:p>
      </dgm:t>
    </dgm:pt>
    <dgm:pt modelId="{120A08EC-CBD0-463F-8A50-427B65C11EED}" type="pres">
      <dgm:prSet presAssocID="{5E3EDA93-546F-4F3A-95F1-3470769F5F2F}" presName="hierChild4" presStyleCnt="0"/>
      <dgm:spPr/>
      <dgm:t>
        <a:bodyPr/>
        <a:lstStyle/>
        <a:p>
          <a:endParaRPr lang="sv-SE"/>
        </a:p>
      </dgm:t>
    </dgm:pt>
    <dgm:pt modelId="{8B38A9EE-EF59-4F3A-AE53-6F45F2E17B41}" type="pres">
      <dgm:prSet presAssocID="{5E3EDA93-546F-4F3A-95F1-3470769F5F2F}" presName="hierChild5" presStyleCnt="0"/>
      <dgm:spPr/>
      <dgm:t>
        <a:bodyPr/>
        <a:lstStyle/>
        <a:p>
          <a:endParaRPr lang="sv-SE"/>
        </a:p>
      </dgm:t>
    </dgm:pt>
    <dgm:pt modelId="{D9F1F534-BB18-4B3E-B86D-A91E78104491}" type="pres">
      <dgm:prSet presAssocID="{03295B55-6723-48D6-8E49-8E334293E388}" presName="hierChild5" presStyleCnt="0"/>
      <dgm:spPr/>
      <dgm:t>
        <a:bodyPr/>
        <a:lstStyle/>
        <a:p>
          <a:endParaRPr lang="sv-SE"/>
        </a:p>
      </dgm:t>
    </dgm:pt>
    <dgm:pt modelId="{C94D7834-A83A-4762-9402-04AE059B3211}" type="pres">
      <dgm:prSet presAssocID="{D95B8074-B5DA-472C-B228-7051193D90BE}" presName="Name37" presStyleLbl="parChTrans1D2" presStyleIdx="1" presStyleCnt="11"/>
      <dgm:spPr/>
      <dgm:t>
        <a:bodyPr/>
        <a:lstStyle/>
        <a:p>
          <a:endParaRPr lang="sv-SE"/>
        </a:p>
      </dgm:t>
    </dgm:pt>
    <dgm:pt modelId="{3C4CA873-2D8C-4711-BDD6-433EF656B6D3}" type="pres">
      <dgm:prSet presAssocID="{EEC7B3BA-4847-4216-B8FC-03A5E1A0E11C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C886FA0F-BA0B-49F2-B45D-43A227F6DCA0}" type="pres">
      <dgm:prSet presAssocID="{EEC7B3BA-4847-4216-B8FC-03A5E1A0E11C}" presName="rootComposite" presStyleCnt="0"/>
      <dgm:spPr/>
      <dgm:t>
        <a:bodyPr/>
        <a:lstStyle/>
        <a:p>
          <a:endParaRPr lang="sv-SE"/>
        </a:p>
      </dgm:t>
    </dgm:pt>
    <dgm:pt modelId="{3527E69D-0C3C-4A1E-9748-F3BF2F063584}" type="pres">
      <dgm:prSet presAssocID="{EEC7B3BA-4847-4216-B8FC-03A5E1A0E11C}" presName="rootText" presStyleLbl="node2" presStyleIdx="1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94B91A1-6BF3-4C7C-BB77-DDDBD710B7EC}" type="pres">
      <dgm:prSet presAssocID="{EEC7B3BA-4847-4216-B8FC-03A5E1A0E11C}" presName="rootConnector" presStyleLbl="node2" presStyleIdx="1" presStyleCnt="9"/>
      <dgm:spPr/>
      <dgm:t>
        <a:bodyPr/>
        <a:lstStyle/>
        <a:p>
          <a:endParaRPr lang="sv-SE"/>
        </a:p>
      </dgm:t>
    </dgm:pt>
    <dgm:pt modelId="{AEE92E52-A2A0-4912-9C17-0DBECCD4D169}" type="pres">
      <dgm:prSet presAssocID="{EEC7B3BA-4847-4216-B8FC-03A5E1A0E11C}" presName="hierChild4" presStyleCnt="0"/>
      <dgm:spPr/>
      <dgm:t>
        <a:bodyPr/>
        <a:lstStyle/>
        <a:p>
          <a:endParaRPr lang="sv-SE"/>
        </a:p>
      </dgm:t>
    </dgm:pt>
    <dgm:pt modelId="{01EC9A3B-B2EC-4206-B00F-0C376F32F1A0}" type="pres">
      <dgm:prSet presAssocID="{3BCDA360-2051-4B63-A209-FDF8E8E5B9A2}" presName="Name37" presStyleLbl="parChTrans1D3" presStyleIdx="1" presStyleCnt="10"/>
      <dgm:spPr/>
      <dgm:t>
        <a:bodyPr/>
        <a:lstStyle/>
        <a:p>
          <a:endParaRPr lang="sv-SE"/>
        </a:p>
      </dgm:t>
    </dgm:pt>
    <dgm:pt modelId="{CD230395-BC83-441A-A54F-8DBC1D9656B8}" type="pres">
      <dgm:prSet presAssocID="{7BA42602-4E90-49D3-9219-2F39D4E0DA1E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6442B6C4-DA9F-4616-A68C-6E77656A1EA4}" type="pres">
      <dgm:prSet presAssocID="{7BA42602-4E90-49D3-9219-2F39D4E0DA1E}" presName="rootComposite" presStyleCnt="0"/>
      <dgm:spPr/>
      <dgm:t>
        <a:bodyPr/>
        <a:lstStyle/>
        <a:p>
          <a:endParaRPr lang="sv-SE"/>
        </a:p>
      </dgm:t>
    </dgm:pt>
    <dgm:pt modelId="{C9F67CD9-BF86-4297-ACCC-ADC97805CEC3}" type="pres">
      <dgm:prSet presAssocID="{7BA42602-4E90-49D3-9219-2F39D4E0DA1E}" presName="rootText" presStyleLbl="node3" presStyleIdx="1" presStyleCnt="10" custLinFactNeighborX="879" custLinFactNeighborY="2181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69D2094C-8601-4C8E-8E97-062C32733B03}" type="pres">
      <dgm:prSet presAssocID="{7BA42602-4E90-49D3-9219-2F39D4E0DA1E}" presName="rootConnector" presStyleLbl="node3" presStyleIdx="1" presStyleCnt="10"/>
      <dgm:spPr/>
      <dgm:t>
        <a:bodyPr/>
        <a:lstStyle/>
        <a:p>
          <a:endParaRPr lang="sv-SE"/>
        </a:p>
      </dgm:t>
    </dgm:pt>
    <dgm:pt modelId="{11387DD9-0557-427E-8BC0-90DF185A7D94}" type="pres">
      <dgm:prSet presAssocID="{7BA42602-4E90-49D3-9219-2F39D4E0DA1E}" presName="hierChild4" presStyleCnt="0"/>
      <dgm:spPr/>
      <dgm:t>
        <a:bodyPr/>
        <a:lstStyle/>
        <a:p>
          <a:endParaRPr lang="sv-SE"/>
        </a:p>
      </dgm:t>
    </dgm:pt>
    <dgm:pt modelId="{C9BB9D08-EAA6-4DCD-8412-3F82D97B49E7}" type="pres">
      <dgm:prSet presAssocID="{7BA42602-4E90-49D3-9219-2F39D4E0DA1E}" presName="hierChild5" presStyleCnt="0"/>
      <dgm:spPr/>
      <dgm:t>
        <a:bodyPr/>
        <a:lstStyle/>
        <a:p>
          <a:endParaRPr lang="sv-SE"/>
        </a:p>
      </dgm:t>
    </dgm:pt>
    <dgm:pt modelId="{24524485-FCB1-4C03-8298-EED7BC37A685}" type="pres">
      <dgm:prSet presAssocID="{EEC7B3BA-4847-4216-B8FC-03A5E1A0E11C}" presName="hierChild5" presStyleCnt="0"/>
      <dgm:spPr/>
      <dgm:t>
        <a:bodyPr/>
        <a:lstStyle/>
        <a:p>
          <a:endParaRPr lang="sv-SE"/>
        </a:p>
      </dgm:t>
    </dgm:pt>
    <dgm:pt modelId="{1692F654-FC63-4308-AB20-A30AFE13EAC3}" type="pres">
      <dgm:prSet presAssocID="{EBF94CAF-42E0-439B-B6BF-19EA7DC90AB4}" presName="Name37" presStyleLbl="parChTrans1D2" presStyleIdx="2" presStyleCnt="11"/>
      <dgm:spPr/>
      <dgm:t>
        <a:bodyPr/>
        <a:lstStyle/>
        <a:p>
          <a:endParaRPr lang="sv-SE"/>
        </a:p>
      </dgm:t>
    </dgm:pt>
    <dgm:pt modelId="{A3944131-4FC3-429A-870F-2B137B52DD62}" type="pres">
      <dgm:prSet presAssocID="{E120440A-0E07-406C-AB06-1E90386B0747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C98F62E8-7A64-44A9-AD43-55FCCB7B2BCE}" type="pres">
      <dgm:prSet presAssocID="{E120440A-0E07-406C-AB06-1E90386B0747}" presName="rootComposite" presStyleCnt="0"/>
      <dgm:spPr/>
      <dgm:t>
        <a:bodyPr/>
        <a:lstStyle/>
        <a:p>
          <a:endParaRPr lang="sv-SE"/>
        </a:p>
      </dgm:t>
    </dgm:pt>
    <dgm:pt modelId="{B8A04D85-1320-407F-8C49-86EAE58BA161}" type="pres">
      <dgm:prSet presAssocID="{E120440A-0E07-406C-AB06-1E90386B0747}" presName="rootText" presStyleLbl="node2" presStyleIdx="2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BD84F65-2F14-4931-AD48-E40E15BB2814}" type="pres">
      <dgm:prSet presAssocID="{E120440A-0E07-406C-AB06-1E90386B0747}" presName="rootConnector" presStyleLbl="node2" presStyleIdx="2" presStyleCnt="9"/>
      <dgm:spPr/>
      <dgm:t>
        <a:bodyPr/>
        <a:lstStyle/>
        <a:p>
          <a:endParaRPr lang="sv-SE"/>
        </a:p>
      </dgm:t>
    </dgm:pt>
    <dgm:pt modelId="{6EEA798B-AA99-4670-A33F-2200BF626B6D}" type="pres">
      <dgm:prSet presAssocID="{E120440A-0E07-406C-AB06-1E90386B0747}" presName="hierChild4" presStyleCnt="0"/>
      <dgm:spPr/>
      <dgm:t>
        <a:bodyPr/>
        <a:lstStyle/>
        <a:p>
          <a:endParaRPr lang="sv-SE"/>
        </a:p>
      </dgm:t>
    </dgm:pt>
    <dgm:pt modelId="{E555B2AC-253E-42A8-A1CE-7A7A07DB3A50}" type="pres">
      <dgm:prSet presAssocID="{4740F156-5B0D-4304-A994-5DBEE0BBE09D}" presName="Name37" presStyleLbl="parChTrans1D3" presStyleIdx="2" presStyleCnt="10"/>
      <dgm:spPr/>
      <dgm:t>
        <a:bodyPr/>
        <a:lstStyle/>
        <a:p>
          <a:endParaRPr lang="sv-SE"/>
        </a:p>
      </dgm:t>
    </dgm:pt>
    <dgm:pt modelId="{58F50C59-9DB9-4176-A489-E7BE661999F8}" type="pres">
      <dgm:prSet presAssocID="{C519D168-0FF9-49DA-8755-EEFEC215C15E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F0F59099-6EED-449D-8133-C5152EF37F0D}" type="pres">
      <dgm:prSet presAssocID="{C519D168-0FF9-49DA-8755-EEFEC215C15E}" presName="rootComposite" presStyleCnt="0"/>
      <dgm:spPr/>
      <dgm:t>
        <a:bodyPr/>
        <a:lstStyle/>
        <a:p>
          <a:endParaRPr lang="sv-SE"/>
        </a:p>
      </dgm:t>
    </dgm:pt>
    <dgm:pt modelId="{7FF75645-DEB1-49A3-8493-0F747FF54C47}" type="pres">
      <dgm:prSet presAssocID="{C519D168-0FF9-49DA-8755-EEFEC215C15E}" presName="rootText" presStyleLbl="node3" presStyleIdx="2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D71E900-FAB0-445C-8775-2E34F1E20FE7}" type="pres">
      <dgm:prSet presAssocID="{C519D168-0FF9-49DA-8755-EEFEC215C15E}" presName="rootConnector" presStyleLbl="node3" presStyleIdx="2" presStyleCnt="10"/>
      <dgm:spPr/>
      <dgm:t>
        <a:bodyPr/>
        <a:lstStyle/>
        <a:p>
          <a:endParaRPr lang="sv-SE"/>
        </a:p>
      </dgm:t>
    </dgm:pt>
    <dgm:pt modelId="{C6203D6C-69CF-4C19-958E-465E91428E63}" type="pres">
      <dgm:prSet presAssocID="{C519D168-0FF9-49DA-8755-EEFEC215C15E}" presName="hierChild4" presStyleCnt="0"/>
      <dgm:spPr/>
      <dgm:t>
        <a:bodyPr/>
        <a:lstStyle/>
        <a:p>
          <a:endParaRPr lang="sv-SE"/>
        </a:p>
      </dgm:t>
    </dgm:pt>
    <dgm:pt modelId="{DB158E5B-38EE-4A52-A7E3-621F57D11901}" type="pres">
      <dgm:prSet presAssocID="{C519D168-0FF9-49DA-8755-EEFEC215C15E}" presName="hierChild5" presStyleCnt="0"/>
      <dgm:spPr/>
      <dgm:t>
        <a:bodyPr/>
        <a:lstStyle/>
        <a:p>
          <a:endParaRPr lang="sv-SE"/>
        </a:p>
      </dgm:t>
    </dgm:pt>
    <dgm:pt modelId="{9F2D0248-D129-47F5-B51D-A2798E3249DC}" type="pres">
      <dgm:prSet presAssocID="{E120440A-0E07-406C-AB06-1E90386B0747}" presName="hierChild5" presStyleCnt="0"/>
      <dgm:spPr/>
      <dgm:t>
        <a:bodyPr/>
        <a:lstStyle/>
        <a:p>
          <a:endParaRPr lang="sv-SE"/>
        </a:p>
      </dgm:t>
    </dgm:pt>
    <dgm:pt modelId="{F1593A6D-F662-49E9-85E8-A613093C2A65}" type="pres">
      <dgm:prSet presAssocID="{2703151F-C484-4A36-89C0-8EA0B3EC1251}" presName="Name37" presStyleLbl="parChTrans1D2" presStyleIdx="3" presStyleCnt="11"/>
      <dgm:spPr/>
      <dgm:t>
        <a:bodyPr/>
        <a:lstStyle/>
        <a:p>
          <a:endParaRPr lang="sv-SE"/>
        </a:p>
      </dgm:t>
    </dgm:pt>
    <dgm:pt modelId="{8C6D4329-EFDF-419A-A48B-C3262103C3DE}" type="pres">
      <dgm:prSet presAssocID="{ED07A6E1-8D04-4D54-A57B-A69E21DCEEF8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0FA3D6E-C86C-424B-9D35-CD0E11ED0B65}" type="pres">
      <dgm:prSet presAssocID="{ED07A6E1-8D04-4D54-A57B-A69E21DCEEF8}" presName="rootComposite" presStyleCnt="0"/>
      <dgm:spPr/>
      <dgm:t>
        <a:bodyPr/>
        <a:lstStyle/>
        <a:p>
          <a:endParaRPr lang="sv-SE"/>
        </a:p>
      </dgm:t>
    </dgm:pt>
    <dgm:pt modelId="{ED40B3D7-7ECC-4B12-8DAF-0FB14A2402A6}" type="pres">
      <dgm:prSet presAssocID="{ED07A6E1-8D04-4D54-A57B-A69E21DCEEF8}" presName="rootText" presStyleLbl="node2" presStyleIdx="3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99A343BD-F858-42FD-A1F1-41846855F2B4}" type="pres">
      <dgm:prSet presAssocID="{ED07A6E1-8D04-4D54-A57B-A69E21DCEEF8}" presName="rootConnector" presStyleLbl="node2" presStyleIdx="3" presStyleCnt="9"/>
      <dgm:spPr/>
      <dgm:t>
        <a:bodyPr/>
        <a:lstStyle/>
        <a:p>
          <a:endParaRPr lang="sv-SE"/>
        </a:p>
      </dgm:t>
    </dgm:pt>
    <dgm:pt modelId="{36D68B4A-EBD2-46FB-A5F9-6131CCCC6FAB}" type="pres">
      <dgm:prSet presAssocID="{ED07A6E1-8D04-4D54-A57B-A69E21DCEEF8}" presName="hierChild4" presStyleCnt="0"/>
      <dgm:spPr/>
      <dgm:t>
        <a:bodyPr/>
        <a:lstStyle/>
        <a:p>
          <a:endParaRPr lang="sv-SE"/>
        </a:p>
      </dgm:t>
    </dgm:pt>
    <dgm:pt modelId="{8F67EF60-4A6A-4A7F-B9AC-4C5A330C0730}" type="pres">
      <dgm:prSet presAssocID="{1E54E491-D2CB-431F-8B9A-6AD1AB36E76F}" presName="Name37" presStyleLbl="parChTrans1D3" presStyleIdx="3" presStyleCnt="10"/>
      <dgm:spPr/>
      <dgm:t>
        <a:bodyPr/>
        <a:lstStyle/>
        <a:p>
          <a:endParaRPr lang="sv-SE"/>
        </a:p>
      </dgm:t>
    </dgm:pt>
    <dgm:pt modelId="{818F4B7D-59FF-48E1-9548-E52880D82AA5}" type="pres">
      <dgm:prSet presAssocID="{504392A8-C224-4977-B627-226A7C59B4CD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CD731731-2C49-499F-A9DC-D509A4A475BB}" type="pres">
      <dgm:prSet presAssocID="{504392A8-C224-4977-B627-226A7C59B4CD}" presName="rootComposite" presStyleCnt="0"/>
      <dgm:spPr/>
      <dgm:t>
        <a:bodyPr/>
        <a:lstStyle/>
        <a:p>
          <a:endParaRPr lang="sv-SE"/>
        </a:p>
      </dgm:t>
    </dgm:pt>
    <dgm:pt modelId="{DA2DF88B-F2FE-4DCB-AA6F-2C0BB0A37FE8}" type="pres">
      <dgm:prSet presAssocID="{504392A8-C224-4977-B627-226A7C59B4CD}" presName="rootText" presStyleLbl="node3" presStyleIdx="3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E1F5A11-26F0-4233-B742-6A4371DFD3C2}" type="pres">
      <dgm:prSet presAssocID="{504392A8-C224-4977-B627-226A7C59B4CD}" presName="rootConnector" presStyleLbl="node3" presStyleIdx="3" presStyleCnt="10"/>
      <dgm:spPr/>
      <dgm:t>
        <a:bodyPr/>
        <a:lstStyle/>
        <a:p>
          <a:endParaRPr lang="sv-SE"/>
        </a:p>
      </dgm:t>
    </dgm:pt>
    <dgm:pt modelId="{9DA22422-5B32-488F-8CB7-370A4EEDD08E}" type="pres">
      <dgm:prSet presAssocID="{504392A8-C224-4977-B627-226A7C59B4CD}" presName="hierChild4" presStyleCnt="0"/>
      <dgm:spPr/>
      <dgm:t>
        <a:bodyPr/>
        <a:lstStyle/>
        <a:p>
          <a:endParaRPr lang="sv-SE"/>
        </a:p>
      </dgm:t>
    </dgm:pt>
    <dgm:pt modelId="{927E679B-BBD7-40A6-A671-CB04FF26EEC8}" type="pres">
      <dgm:prSet presAssocID="{504392A8-C224-4977-B627-226A7C59B4CD}" presName="hierChild5" presStyleCnt="0"/>
      <dgm:spPr/>
      <dgm:t>
        <a:bodyPr/>
        <a:lstStyle/>
        <a:p>
          <a:endParaRPr lang="sv-SE"/>
        </a:p>
      </dgm:t>
    </dgm:pt>
    <dgm:pt modelId="{6BE9EF79-E26A-4CE7-915C-372FEFBEBE1B}" type="pres">
      <dgm:prSet presAssocID="{ED07A6E1-8D04-4D54-A57B-A69E21DCEEF8}" presName="hierChild5" presStyleCnt="0"/>
      <dgm:spPr/>
      <dgm:t>
        <a:bodyPr/>
        <a:lstStyle/>
        <a:p>
          <a:endParaRPr lang="sv-SE"/>
        </a:p>
      </dgm:t>
    </dgm:pt>
    <dgm:pt modelId="{4DA9A056-C630-4CB1-9EEE-A55779D4B642}" type="pres">
      <dgm:prSet presAssocID="{57A24341-6314-4FD2-88CD-B67D423B9EB8}" presName="Name37" presStyleLbl="parChTrans1D2" presStyleIdx="4" presStyleCnt="11"/>
      <dgm:spPr/>
      <dgm:t>
        <a:bodyPr/>
        <a:lstStyle/>
        <a:p>
          <a:endParaRPr lang="sv-SE"/>
        </a:p>
      </dgm:t>
    </dgm:pt>
    <dgm:pt modelId="{64BC4FAA-5691-4391-8CD6-F79CB78F25B7}" type="pres">
      <dgm:prSet presAssocID="{0EA47F31-6714-41AA-8AD3-06CE0559FCF1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18187CA9-223D-4720-8814-30B8EC5EC715}" type="pres">
      <dgm:prSet presAssocID="{0EA47F31-6714-41AA-8AD3-06CE0559FCF1}" presName="rootComposite" presStyleCnt="0"/>
      <dgm:spPr/>
      <dgm:t>
        <a:bodyPr/>
        <a:lstStyle/>
        <a:p>
          <a:endParaRPr lang="sv-SE"/>
        </a:p>
      </dgm:t>
    </dgm:pt>
    <dgm:pt modelId="{0FAE9D8A-D615-4E61-84AB-FB78A0531B73}" type="pres">
      <dgm:prSet presAssocID="{0EA47F31-6714-41AA-8AD3-06CE0559FCF1}" presName="rootText" presStyleLbl="node2" presStyleIdx="4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33C98FCC-ADFC-4A00-A293-FEA1EB895F77}" type="pres">
      <dgm:prSet presAssocID="{0EA47F31-6714-41AA-8AD3-06CE0559FCF1}" presName="rootConnector" presStyleLbl="node2" presStyleIdx="4" presStyleCnt="9"/>
      <dgm:spPr/>
      <dgm:t>
        <a:bodyPr/>
        <a:lstStyle/>
        <a:p>
          <a:endParaRPr lang="sv-SE"/>
        </a:p>
      </dgm:t>
    </dgm:pt>
    <dgm:pt modelId="{09287F3F-9BCE-4ABD-A371-1DCB0638F714}" type="pres">
      <dgm:prSet presAssocID="{0EA47F31-6714-41AA-8AD3-06CE0559FCF1}" presName="hierChild4" presStyleCnt="0"/>
      <dgm:spPr/>
      <dgm:t>
        <a:bodyPr/>
        <a:lstStyle/>
        <a:p>
          <a:endParaRPr lang="sv-SE"/>
        </a:p>
      </dgm:t>
    </dgm:pt>
    <dgm:pt modelId="{5F7CA8D7-3C4C-46FC-A295-CD73220BDC82}" type="pres">
      <dgm:prSet presAssocID="{A7F8EC97-D14A-48D6-9BE9-CA2147ED4B51}" presName="Name37" presStyleLbl="parChTrans1D3" presStyleIdx="4" presStyleCnt="10"/>
      <dgm:spPr/>
      <dgm:t>
        <a:bodyPr/>
        <a:lstStyle/>
        <a:p>
          <a:endParaRPr lang="sv-SE"/>
        </a:p>
      </dgm:t>
    </dgm:pt>
    <dgm:pt modelId="{619023F3-7C90-4541-9696-4CB8DC673AB8}" type="pres">
      <dgm:prSet presAssocID="{BEBBF1F0-678C-4A08-A6D0-235F18DAB31A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09CA4896-83E0-450B-91D0-155A38D70327}" type="pres">
      <dgm:prSet presAssocID="{BEBBF1F0-678C-4A08-A6D0-235F18DAB31A}" presName="rootComposite" presStyleCnt="0"/>
      <dgm:spPr/>
      <dgm:t>
        <a:bodyPr/>
        <a:lstStyle/>
        <a:p>
          <a:endParaRPr lang="sv-SE"/>
        </a:p>
      </dgm:t>
    </dgm:pt>
    <dgm:pt modelId="{1378B6E5-20BD-4635-BC58-19041DF75331}" type="pres">
      <dgm:prSet presAssocID="{BEBBF1F0-678C-4A08-A6D0-235F18DAB31A}" presName="rootText" presStyleLbl="node3" presStyleIdx="4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D7DF855-3A4B-45D0-90BF-94AA99117396}" type="pres">
      <dgm:prSet presAssocID="{BEBBF1F0-678C-4A08-A6D0-235F18DAB31A}" presName="rootConnector" presStyleLbl="node3" presStyleIdx="4" presStyleCnt="10"/>
      <dgm:spPr/>
      <dgm:t>
        <a:bodyPr/>
        <a:lstStyle/>
        <a:p>
          <a:endParaRPr lang="sv-SE"/>
        </a:p>
      </dgm:t>
    </dgm:pt>
    <dgm:pt modelId="{8A58CC01-6971-4746-90BC-C7F06038CB5A}" type="pres">
      <dgm:prSet presAssocID="{BEBBF1F0-678C-4A08-A6D0-235F18DAB31A}" presName="hierChild4" presStyleCnt="0"/>
      <dgm:spPr/>
      <dgm:t>
        <a:bodyPr/>
        <a:lstStyle/>
        <a:p>
          <a:endParaRPr lang="sv-SE"/>
        </a:p>
      </dgm:t>
    </dgm:pt>
    <dgm:pt modelId="{82AF0745-B3C0-47EB-B1AC-C411417D8EF5}" type="pres">
      <dgm:prSet presAssocID="{BEBBF1F0-678C-4A08-A6D0-235F18DAB31A}" presName="hierChild5" presStyleCnt="0"/>
      <dgm:spPr/>
      <dgm:t>
        <a:bodyPr/>
        <a:lstStyle/>
        <a:p>
          <a:endParaRPr lang="sv-SE"/>
        </a:p>
      </dgm:t>
    </dgm:pt>
    <dgm:pt modelId="{AFA6C421-A75B-4BCB-A7D4-E8664FD2886B}" type="pres">
      <dgm:prSet presAssocID="{0EA47F31-6714-41AA-8AD3-06CE0559FCF1}" presName="hierChild5" presStyleCnt="0"/>
      <dgm:spPr/>
      <dgm:t>
        <a:bodyPr/>
        <a:lstStyle/>
        <a:p>
          <a:endParaRPr lang="sv-SE"/>
        </a:p>
      </dgm:t>
    </dgm:pt>
    <dgm:pt modelId="{D2B18586-9FCF-4BBB-AEDE-A6FA45C9EFAE}" type="pres">
      <dgm:prSet presAssocID="{EE261747-D4C2-400A-A96D-6D7DE9E083BF}" presName="Name37" presStyleLbl="parChTrans1D2" presStyleIdx="5" presStyleCnt="11"/>
      <dgm:spPr/>
      <dgm:t>
        <a:bodyPr/>
        <a:lstStyle/>
        <a:p>
          <a:endParaRPr lang="sv-SE"/>
        </a:p>
      </dgm:t>
    </dgm:pt>
    <dgm:pt modelId="{9E3E65F9-681C-4D48-A6CE-BA914105AB1F}" type="pres">
      <dgm:prSet presAssocID="{713B679E-5F79-46BC-8A1E-1A09F77BB848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9A5A0E0-B155-4937-822A-2A7ABE81659D}" type="pres">
      <dgm:prSet presAssocID="{713B679E-5F79-46BC-8A1E-1A09F77BB848}" presName="rootComposite" presStyleCnt="0"/>
      <dgm:spPr/>
      <dgm:t>
        <a:bodyPr/>
        <a:lstStyle/>
        <a:p>
          <a:endParaRPr lang="sv-SE"/>
        </a:p>
      </dgm:t>
    </dgm:pt>
    <dgm:pt modelId="{8BC46C5E-A647-45AB-B7A4-E43E63DD8DB5}" type="pres">
      <dgm:prSet presAssocID="{713B679E-5F79-46BC-8A1E-1A09F77BB848}" presName="rootText" presStyleLbl="node2" presStyleIdx="5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3CB2B19-913B-4228-9D63-0C02A3896C35}" type="pres">
      <dgm:prSet presAssocID="{713B679E-5F79-46BC-8A1E-1A09F77BB848}" presName="rootConnector" presStyleLbl="node2" presStyleIdx="5" presStyleCnt="9"/>
      <dgm:spPr/>
      <dgm:t>
        <a:bodyPr/>
        <a:lstStyle/>
        <a:p>
          <a:endParaRPr lang="sv-SE"/>
        </a:p>
      </dgm:t>
    </dgm:pt>
    <dgm:pt modelId="{E166E70E-4D8A-4F58-90AB-FFC136D2A82F}" type="pres">
      <dgm:prSet presAssocID="{713B679E-5F79-46BC-8A1E-1A09F77BB848}" presName="hierChild4" presStyleCnt="0"/>
      <dgm:spPr/>
      <dgm:t>
        <a:bodyPr/>
        <a:lstStyle/>
        <a:p>
          <a:endParaRPr lang="sv-SE"/>
        </a:p>
      </dgm:t>
    </dgm:pt>
    <dgm:pt modelId="{20ADB755-917E-4C55-9645-B563ED22087A}" type="pres">
      <dgm:prSet presAssocID="{3D292D81-CC00-48FC-92D6-FD7EFFB3A449}" presName="Name37" presStyleLbl="parChTrans1D3" presStyleIdx="5" presStyleCnt="10"/>
      <dgm:spPr/>
      <dgm:t>
        <a:bodyPr/>
        <a:lstStyle/>
        <a:p>
          <a:endParaRPr lang="sv-SE"/>
        </a:p>
      </dgm:t>
    </dgm:pt>
    <dgm:pt modelId="{76F796A8-89BF-4496-B61D-8EFF9DFFC519}" type="pres">
      <dgm:prSet presAssocID="{66CD2769-B660-49E3-82D4-8B1FAF64AEFA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E16C1F5A-62CF-46BB-88AE-1C41DB4F4C77}" type="pres">
      <dgm:prSet presAssocID="{66CD2769-B660-49E3-82D4-8B1FAF64AEFA}" presName="rootComposite" presStyleCnt="0"/>
      <dgm:spPr/>
      <dgm:t>
        <a:bodyPr/>
        <a:lstStyle/>
        <a:p>
          <a:endParaRPr lang="sv-SE"/>
        </a:p>
      </dgm:t>
    </dgm:pt>
    <dgm:pt modelId="{51B86B0F-D481-46B5-A9B6-DD4A52978352}" type="pres">
      <dgm:prSet presAssocID="{66CD2769-B660-49E3-82D4-8B1FAF64AEFA}" presName="rootText" presStyleLbl="node3" presStyleIdx="5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A8D9495D-D20C-42D3-A05F-9C67F90FA2BC}" type="pres">
      <dgm:prSet presAssocID="{66CD2769-B660-49E3-82D4-8B1FAF64AEFA}" presName="rootConnector" presStyleLbl="node3" presStyleIdx="5" presStyleCnt="10"/>
      <dgm:spPr/>
      <dgm:t>
        <a:bodyPr/>
        <a:lstStyle/>
        <a:p>
          <a:endParaRPr lang="sv-SE"/>
        </a:p>
      </dgm:t>
    </dgm:pt>
    <dgm:pt modelId="{56691320-8F50-4859-B7C0-3870130E20D4}" type="pres">
      <dgm:prSet presAssocID="{66CD2769-B660-49E3-82D4-8B1FAF64AEFA}" presName="hierChild4" presStyleCnt="0"/>
      <dgm:spPr/>
      <dgm:t>
        <a:bodyPr/>
        <a:lstStyle/>
        <a:p>
          <a:endParaRPr lang="sv-SE"/>
        </a:p>
      </dgm:t>
    </dgm:pt>
    <dgm:pt modelId="{E698ACE5-31A9-4A23-A082-39D193E8E8B2}" type="pres">
      <dgm:prSet presAssocID="{66CD2769-B660-49E3-82D4-8B1FAF64AEFA}" presName="hierChild5" presStyleCnt="0"/>
      <dgm:spPr/>
      <dgm:t>
        <a:bodyPr/>
        <a:lstStyle/>
        <a:p>
          <a:endParaRPr lang="sv-SE"/>
        </a:p>
      </dgm:t>
    </dgm:pt>
    <dgm:pt modelId="{11ECF93A-8905-4497-8B5B-3612E84CDFD4}" type="pres">
      <dgm:prSet presAssocID="{713B679E-5F79-46BC-8A1E-1A09F77BB848}" presName="hierChild5" presStyleCnt="0"/>
      <dgm:spPr/>
      <dgm:t>
        <a:bodyPr/>
        <a:lstStyle/>
        <a:p>
          <a:endParaRPr lang="sv-SE"/>
        </a:p>
      </dgm:t>
    </dgm:pt>
    <dgm:pt modelId="{0778D319-7B79-4E48-B85A-DC16B4516DFB}" type="pres">
      <dgm:prSet presAssocID="{ADBA6EEB-D479-4C16-B898-2FF4555D468F}" presName="Name37" presStyleLbl="parChTrans1D2" presStyleIdx="6" presStyleCnt="11"/>
      <dgm:spPr/>
      <dgm:t>
        <a:bodyPr/>
        <a:lstStyle/>
        <a:p>
          <a:endParaRPr lang="sv-SE"/>
        </a:p>
      </dgm:t>
    </dgm:pt>
    <dgm:pt modelId="{5067A7B6-4F88-4ED4-A326-65C4485F41C9}" type="pres">
      <dgm:prSet presAssocID="{44400C2C-BFDE-40A8-8FD1-DA37F46EAD28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616C8118-90DE-418D-9904-A2E84D38DA68}" type="pres">
      <dgm:prSet presAssocID="{44400C2C-BFDE-40A8-8FD1-DA37F46EAD28}" presName="rootComposite" presStyleCnt="0"/>
      <dgm:spPr/>
      <dgm:t>
        <a:bodyPr/>
        <a:lstStyle/>
        <a:p>
          <a:endParaRPr lang="sv-SE"/>
        </a:p>
      </dgm:t>
    </dgm:pt>
    <dgm:pt modelId="{72FC04EE-8814-4BFC-8184-24FFE24E32D2}" type="pres">
      <dgm:prSet presAssocID="{44400C2C-BFDE-40A8-8FD1-DA37F46EAD28}" presName="rootText" presStyleLbl="node2" presStyleIdx="6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1C3750E-1135-43FB-85F5-0EBA3D5AD92A}" type="pres">
      <dgm:prSet presAssocID="{44400C2C-BFDE-40A8-8FD1-DA37F46EAD28}" presName="rootConnector" presStyleLbl="node2" presStyleIdx="6" presStyleCnt="9"/>
      <dgm:spPr/>
      <dgm:t>
        <a:bodyPr/>
        <a:lstStyle/>
        <a:p>
          <a:endParaRPr lang="sv-SE"/>
        </a:p>
      </dgm:t>
    </dgm:pt>
    <dgm:pt modelId="{4D6AFBA7-121F-4DD6-A55B-426CFF2E822F}" type="pres">
      <dgm:prSet presAssocID="{44400C2C-BFDE-40A8-8FD1-DA37F46EAD28}" presName="hierChild4" presStyleCnt="0"/>
      <dgm:spPr/>
      <dgm:t>
        <a:bodyPr/>
        <a:lstStyle/>
        <a:p>
          <a:endParaRPr lang="sv-SE"/>
        </a:p>
      </dgm:t>
    </dgm:pt>
    <dgm:pt modelId="{7963FE04-6970-49C8-A715-B4101169CF0F}" type="pres">
      <dgm:prSet presAssocID="{05436C33-D5E7-45A4-A559-F404049B7663}" presName="Name37" presStyleLbl="parChTrans1D3" presStyleIdx="6" presStyleCnt="10"/>
      <dgm:spPr/>
      <dgm:t>
        <a:bodyPr/>
        <a:lstStyle/>
        <a:p>
          <a:endParaRPr lang="sv-SE"/>
        </a:p>
      </dgm:t>
    </dgm:pt>
    <dgm:pt modelId="{C7652F15-625A-46D0-AAAD-2A274D2CCF3B}" type="pres">
      <dgm:prSet presAssocID="{76492AB3-846F-4662-9305-6D66EC4C3FC8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2D92EB3F-048D-4938-A5E1-7C43466D3925}" type="pres">
      <dgm:prSet presAssocID="{76492AB3-846F-4662-9305-6D66EC4C3FC8}" presName="rootComposite" presStyleCnt="0"/>
      <dgm:spPr/>
      <dgm:t>
        <a:bodyPr/>
        <a:lstStyle/>
        <a:p>
          <a:endParaRPr lang="sv-SE"/>
        </a:p>
      </dgm:t>
    </dgm:pt>
    <dgm:pt modelId="{A0AC491D-2E13-473E-877D-6F968D81177F}" type="pres">
      <dgm:prSet presAssocID="{76492AB3-846F-4662-9305-6D66EC4C3FC8}" presName="rootText" presStyleLbl="node3" presStyleIdx="6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11A1CED-20F1-4D47-A70A-3F903C07C864}" type="pres">
      <dgm:prSet presAssocID="{76492AB3-846F-4662-9305-6D66EC4C3FC8}" presName="rootConnector" presStyleLbl="node3" presStyleIdx="6" presStyleCnt="10"/>
      <dgm:spPr/>
      <dgm:t>
        <a:bodyPr/>
        <a:lstStyle/>
        <a:p>
          <a:endParaRPr lang="sv-SE"/>
        </a:p>
      </dgm:t>
    </dgm:pt>
    <dgm:pt modelId="{414BC81A-E865-4AF1-A915-F9108B2EC14F}" type="pres">
      <dgm:prSet presAssocID="{76492AB3-846F-4662-9305-6D66EC4C3FC8}" presName="hierChild4" presStyleCnt="0"/>
      <dgm:spPr/>
      <dgm:t>
        <a:bodyPr/>
        <a:lstStyle/>
        <a:p>
          <a:endParaRPr lang="sv-SE"/>
        </a:p>
      </dgm:t>
    </dgm:pt>
    <dgm:pt modelId="{02E00A93-2234-4FBC-9E0E-56DF337E011C}" type="pres">
      <dgm:prSet presAssocID="{76492AB3-846F-4662-9305-6D66EC4C3FC8}" presName="hierChild5" presStyleCnt="0"/>
      <dgm:spPr/>
      <dgm:t>
        <a:bodyPr/>
        <a:lstStyle/>
        <a:p>
          <a:endParaRPr lang="sv-SE"/>
        </a:p>
      </dgm:t>
    </dgm:pt>
    <dgm:pt modelId="{0DAF22F0-3BBD-4E2A-8855-B02B40872DB9}" type="pres">
      <dgm:prSet presAssocID="{44400C2C-BFDE-40A8-8FD1-DA37F46EAD28}" presName="hierChild5" presStyleCnt="0"/>
      <dgm:spPr/>
      <dgm:t>
        <a:bodyPr/>
        <a:lstStyle/>
        <a:p>
          <a:endParaRPr lang="sv-SE"/>
        </a:p>
      </dgm:t>
    </dgm:pt>
    <dgm:pt modelId="{E6B0E3AD-E777-4433-AB13-DABFB48CF150}" type="pres">
      <dgm:prSet presAssocID="{08F72B72-BC92-4935-9B16-A6C68EB87ABD}" presName="Name37" presStyleLbl="parChTrans1D2" presStyleIdx="7" presStyleCnt="11"/>
      <dgm:spPr/>
      <dgm:t>
        <a:bodyPr/>
        <a:lstStyle/>
        <a:p>
          <a:endParaRPr lang="sv-SE"/>
        </a:p>
      </dgm:t>
    </dgm:pt>
    <dgm:pt modelId="{AE7A81DC-DFD0-4840-9EFD-F8F4E5021D6B}" type="pres">
      <dgm:prSet presAssocID="{EE036C39-7DEF-4734-8FD0-35E12C07BEA4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2CE6823F-5497-4388-89BF-ECE193D380CF}" type="pres">
      <dgm:prSet presAssocID="{EE036C39-7DEF-4734-8FD0-35E12C07BEA4}" presName="rootComposite" presStyleCnt="0"/>
      <dgm:spPr/>
      <dgm:t>
        <a:bodyPr/>
        <a:lstStyle/>
        <a:p>
          <a:endParaRPr lang="sv-SE"/>
        </a:p>
      </dgm:t>
    </dgm:pt>
    <dgm:pt modelId="{76E8E66C-026E-4E87-BD80-0DC8EEDECD06}" type="pres">
      <dgm:prSet presAssocID="{EE036C39-7DEF-4734-8FD0-35E12C07BEA4}" presName="rootText" presStyleLbl="node2" presStyleIdx="7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4985F6DB-9A90-40F1-B01E-793006D4498F}" type="pres">
      <dgm:prSet presAssocID="{EE036C39-7DEF-4734-8FD0-35E12C07BEA4}" presName="rootConnector" presStyleLbl="node2" presStyleIdx="7" presStyleCnt="9"/>
      <dgm:spPr/>
      <dgm:t>
        <a:bodyPr/>
        <a:lstStyle/>
        <a:p>
          <a:endParaRPr lang="sv-SE"/>
        </a:p>
      </dgm:t>
    </dgm:pt>
    <dgm:pt modelId="{69C7EA29-1054-4F10-A6A5-89092E23ADCA}" type="pres">
      <dgm:prSet presAssocID="{EE036C39-7DEF-4734-8FD0-35E12C07BEA4}" presName="hierChild4" presStyleCnt="0"/>
      <dgm:spPr/>
      <dgm:t>
        <a:bodyPr/>
        <a:lstStyle/>
        <a:p>
          <a:endParaRPr lang="sv-SE"/>
        </a:p>
      </dgm:t>
    </dgm:pt>
    <dgm:pt modelId="{9DCA5695-DE2B-40BA-8C58-BB93CAF4B512}" type="pres">
      <dgm:prSet presAssocID="{960AAA91-1F80-422F-8B35-D0030477711E}" presName="Name37" presStyleLbl="parChTrans1D3" presStyleIdx="7" presStyleCnt="10"/>
      <dgm:spPr/>
      <dgm:t>
        <a:bodyPr/>
        <a:lstStyle/>
        <a:p>
          <a:endParaRPr lang="sv-SE"/>
        </a:p>
      </dgm:t>
    </dgm:pt>
    <dgm:pt modelId="{640CA2F0-E600-45D1-B582-15180BF6BED3}" type="pres">
      <dgm:prSet presAssocID="{D24FC3D0-276E-4436-91D1-87B7C7BAEAE5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64AFA500-FB3B-4729-A062-C8C9D4002A3A}" type="pres">
      <dgm:prSet presAssocID="{D24FC3D0-276E-4436-91D1-87B7C7BAEAE5}" presName="rootComposite" presStyleCnt="0"/>
      <dgm:spPr/>
      <dgm:t>
        <a:bodyPr/>
        <a:lstStyle/>
        <a:p>
          <a:endParaRPr lang="sv-SE"/>
        </a:p>
      </dgm:t>
    </dgm:pt>
    <dgm:pt modelId="{8FEC2A31-A015-43AC-8E2C-25AF96B834BE}" type="pres">
      <dgm:prSet presAssocID="{D24FC3D0-276E-4436-91D1-87B7C7BAEAE5}" presName="rootText" presStyleLbl="node3" presStyleIdx="7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286C51D2-F4A7-4330-B801-FE649893F67B}" type="pres">
      <dgm:prSet presAssocID="{D24FC3D0-276E-4436-91D1-87B7C7BAEAE5}" presName="rootConnector" presStyleLbl="node3" presStyleIdx="7" presStyleCnt="10"/>
      <dgm:spPr/>
      <dgm:t>
        <a:bodyPr/>
        <a:lstStyle/>
        <a:p>
          <a:endParaRPr lang="sv-SE"/>
        </a:p>
      </dgm:t>
    </dgm:pt>
    <dgm:pt modelId="{762D2B26-5839-4315-B49A-13EF6004A1BE}" type="pres">
      <dgm:prSet presAssocID="{D24FC3D0-276E-4436-91D1-87B7C7BAEAE5}" presName="hierChild4" presStyleCnt="0"/>
      <dgm:spPr/>
      <dgm:t>
        <a:bodyPr/>
        <a:lstStyle/>
        <a:p>
          <a:endParaRPr lang="sv-SE"/>
        </a:p>
      </dgm:t>
    </dgm:pt>
    <dgm:pt modelId="{6748101C-8BBD-4BF9-8544-59C8BCFBB9DE}" type="pres">
      <dgm:prSet presAssocID="{D24FC3D0-276E-4436-91D1-87B7C7BAEAE5}" presName="hierChild5" presStyleCnt="0"/>
      <dgm:spPr/>
      <dgm:t>
        <a:bodyPr/>
        <a:lstStyle/>
        <a:p>
          <a:endParaRPr lang="sv-SE"/>
        </a:p>
      </dgm:t>
    </dgm:pt>
    <dgm:pt modelId="{67FC6F31-8244-40F9-8433-8E694ACA9F48}" type="pres">
      <dgm:prSet presAssocID="{EE036C39-7DEF-4734-8FD0-35E12C07BEA4}" presName="hierChild5" presStyleCnt="0"/>
      <dgm:spPr/>
      <dgm:t>
        <a:bodyPr/>
        <a:lstStyle/>
        <a:p>
          <a:endParaRPr lang="sv-SE"/>
        </a:p>
      </dgm:t>
    </dgm:pt>
    <dgm:pt modelId="{7E8B6FD0-B973-472C-B3F1-1382288B6877}" type="pres">
      <dgm:prSet presAssocID="{F12BC22A-0333-4419-B6B4-7C74A22A9C66}" presName="Name37" presStyleLbl="parChTrans1D2" presStyleIdx="8" presStyleCnt="11"/>
      <dgm:spPr/>
      <dgm:t>
        <a:bodyPr/>
        <a:lstStyle/>
        <a:p>
          <a:endParaRPr lang="sv-SE"/>
        </a:p>
      </dgm:t>
    </dgm:pt>
    <dgm:pt modelId="{85E2F84E-3B6E-489B-826B-21BB0807AF23}" type="pres">
      <dgm:prSet presAssocID="{3EF45C19-CEDF-48EC-AECC-A3972F3420D4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9790D057-8FBF-4D17-86DC-27ABD9EFACA5}" type="pres">
      <dgm:prSet presAssocID="{3EF45C19-CEDF-48EC-AECC-A3972F3420D4}" presName="rootComposite" presStyleCnt="0"/>
      <dgm:spPr/>
      <dgm:t>
        <a:bodyPr/>
        <a:lstStyle/>
        <a:p>
          <a:endParaRPr lang="sv-SE"/>
        </a:p>
      </dgm:t>
    </dgm:pt>
    <dgm:pt modelId="{610E2BB6-779B-4836-903B-26AE8B591CEC}" type="pres">
      <dgm:prSet presAssocID="{3EF45C19-CEDF-48EC-AECC-A3972F3420D4}" presName="rootText" presStyleLbl="node2" presStyleIdx="8" presStyleCnt="9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575C7D14-36CE-467B-BD0F-5780C7436A52}" type="pres">
      <dgm:prSet presAssocID="{3EF45C19-CEDF-48EC-AECC-A3972F3420D4}" presName="rootConnector" presStyleLbl="node2" presStyleIdx="8" presStyleCnt="9"/>
      <dgm:spPr/>
      <dgm:t>
        <a:bodyPr/>
        <a:lstStyle/>
        <a:p>
          <a:endParaRPr lang="sv-SE"/>
        </a:p>
      </dgm:t>
    </dgm:pt>
    <dgm:pt modelId="{7083F945-FDEA-413B-AFED-AB1B847CB23F}" type="pres">
      <dgm:prSet presAssocID="{3EF45C19-CEDF-48EC-AECC-A3972F3420D4}" presName="hierChild4" presStyleCnt="0"/>
      <dgm:spPr/>
      <dgm:t>
        <a:bodyPr/>
        <a:lstStyle/>
        <a:p>
          <a:endParaRPr lang="sv-SE"/>
        </a:p>
      </dgm:t>
    </dgm:pt>
    <dgm:pt modelId="{B3E6CDEC-A19D-4FF6-AD87-AB0D4BC01CC3}" type="pres">
      <dgm:prSet presAssocID="{C880A8DF-A59D-46E6-93FA-401ED369DB60}" presName="Name37" presStyleLbl="parChTrans1D3" presStyleIdx="8" presStyleCnt="10"/>
      <dgm:spPr/>
      <dgm:t>
        <a:bodyPr/>
        <a:lstStyle/>
        <a:p>
          <a:endParaRPr lang="sv-SE"/>
        </a:p>
      </dgm:t>
    </dgm:pt>
    <dgm:pt modelId="{3EA3224A-02E4-4BB3-B479-16A8C533D714}" type="pres">
      <dgm:prSet presAssocID="{48142AAC-084A-44CF-A44F-917BFF604153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6CA7BDF-B359-4CC1-A704-943B47DFC682}" type="pres">
      <dgm:prSet presAssocID="{48142AAC-084A-44CF-A44F-917BFF604153}" presName="rootComposite" presStyleCnt="0"/>
      <dgm:spPr/>
      <dgm:t>
        <a:bodyPr/>
        <a:lstStyle/>
        <a:p>
          <a:endParaRPr lang="sv-SE"/>
        </a:p>
      </dgm:t>
    </dgm:pt>
    <dgm:pt modelId="{E1C97E98-53DF-4F52-8932-EC9007E1F2D4}" type="pres">
      <dgm:prSet presAssocID="{48142AAC-084A-44CF-A44F-917BFF604153}" presName="rootText" presStyleLbl="node3" presStyleIdx="8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F495859E-E083-40F9-AD38-CC7AD5EBF2C0}" type="pres">
      <dgm:prSet presAssocID="{48142AAC-084A-44CF-A44F-917BFF604153}" presName="rootConnector" presStyleLbl="node3" presStyleIdx="8" presStyleCnt="10"/>
      <dgm:spPr/>
      <dgm:t>
        <a:bodyPr/>
        <a:lstStyle/>
        <a:p>
          <a:endParaRPr lang="sv-SE"/>
        </a:p>
      </dgm:t>
    </dgm:pt>
    <dgm:pt modelId="{C509631C-8FA8-4C06-B617-5CB26AC9461B}" type="pres">
      <dgm:prSet presAssocID="{48142AAC-084A-44CF-A44F-917BFF604153}" presName="hierChild4" presStyleCnt="0"/>
      <dgm:spPr/>
      <dgm:t>
        <a:bodyPr/>
        <a:lstStyle/>
        <a:p>
          <a:endParaRPr lang="sv-SE"/>
        </a:p>
      </dgm:t>
    </dgm:pt>
    <dgm:pt modelId="{EFC6D93E-18AD-43C3-A749-C9C158743863}" type="pres">
      <dgm:prSet presAssocID="{48142AAC-084A-44CF-A44F-917BFF604153}" presName="hierChild5" presStyleCnt="0"/>
      <dgm:spPr/>
      <dgm:t>
        <a:bodyPr/>
        <a:lstStyle/>
        <a:p>
          <a:endParaRPr lang="sv-SE"/>
        </a:p>
      </dgm:t>
    </dgm:pt>
    <dgm:pt modelId="{9B388519-33C7-429E-841B-B39C21333BA7}" type="pres">
      <dgm:prSet presAssocID="{3EF45C19-CEDF-48EC-AECC-A3972F3420D4}" presName="hierChild5" presStyleCnt="0"/>
      <dgm:spPr/>
      <dgm:t>
        <a:bodyPr/>
        <a:lstStyle/>
        <a:p>
          <a:endParaRPr lang="sv-SE"/>
        </a:p>
      </dgm:t>
    </dgm:pt>
    <dgm:pt modelId="{91E4C000-8390-4EA9-B9BB-81CB3C15F521}" type="pres">
      <dgm:prSet presAssocID="{4202D7A3-5467-44FB-8F79-3FD049B46E86}" presName="hierChild3" presStyleCnt="0"/>
      <dgm:spPr/>
      <dgm:t>
        <a:bodyPr/>
        <a:lstStyle/>
        <a:p>
          <a:endParaRPr lang="sv-SE"/>
        </a:p>
      </dgm:t>
    </dgm:pt>
    <dgm:pt modelId="{E6F06186-CED8-433E-A0D1-B4B60057A8FD}" type="pres">
      <dgm:prSet presAssocID="{3B14A8E1-EE90-4B2C-B46F-2DA066FA6541}" presName="Name111" presStyleLbl="parChTrans1D2" presStyleIdx="9" presStyleCnt="11"/>
      <dgm:spPr/>
      <dgm:t>
        <a:bodyPr/>
        <a:lstStyle/>
        <a:p>
          <a:endParaRPr lang="sv-SE"/>
        </a:p>
      </dgm:t>
    </dgm:pt>
    <dgm:pt modelId="{3F0C053D-A980-489E-9D9A-8BDE719C0B3E}" type="pres">
      <dgm:prSet presAssocID="{BC78708A-7BC2-4EE2-8570-CC94AF91A3D3}" presName="hierRoot3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DAA72BB5-A0A8-464A-8089-CF8098B89E66}" type="pres">
      <dgm:prSet presAssocID="{BC78708A-7BC2-4EE2-8570-CC94AF91A3D3}" presName="rootComposite3" presStyleCnt="0"/>
      <dgm:spPr/>
      <dgm:t>
        <a:bodyPr/>
        <a:lstStyle/>
        <a:p>
          <a:endParaRPr lang="sv-SE"/>
        </a:p>
      </dgm:t>
    </dgm:pt>
    <dgm:pt modelId="{CF674316-56EB-4312-B03A-17508F7DCBA0}" type="pres">
      <dgm:prSet presAssocID="{BC78708A-7BC2-4EE2-8570-CC94AF91A3D3}" presName="rootText3" presStyleLbl="asst1" presStyleIdx="0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CE2274E4-5431-444E-8A67-D62FAF140DEC}" type="pres">
      <dgm:prSet presAssocID="{BC78708A-7BC2-4EE2-8570-CC94AF91A3D3}" presName="rootConnector3" presStyleLbl="asst1" presStyleIdx="0" presStyleCnt="2"/>
      <dgm:spPr/>
      <dgm:t>
        <a:bodyPr/>
        <a:lstStyle/>
        <a:p>
          <a:endParaRPr lang="sv-SE"/>
        </a:p>
      </dgm:t>
    </dgm:pt>
    <dgm:pt modelId="{47AA1D3C-A195-47FC-9DBD-DABED6FF0E1C}" type="pres">
      <dgm:prSet presAssocID="{BC78708A-7BC2-4EE2-8570-CC94AF91A3D3}" presName="hierChild6" presStyleCnt="0"/>
      <dgm:spPr/>
      <dgm:t>
        <a:bodyPr/>
        <a:lstStyle/>
        <a:p>
          <a:endParaRPr lang="sv-SE"/>
        </a:p>
      </dgm:t>
    </dgm:pt>
    <dgm:pt modelId="{B9E58A8D-B46C-4E46-AB7F-4A65A184FFFD}" type="pres">
      <dgm:prSet presAssocID="{BC78708A-7BC2-4EE2-8570-CC94AF91A3D3}" presName="hierChild7" presStyleCnt="0"/>
      <dgm:spPr/>
      <dgm:t>
        <a:bodyPr/>
        <a:lstStyle/>
        <a:p>
          <a:endParaRPr lang="sv-SE"/>
        </a:p>
      </dgm:t>
    </dgm:pt>
    <dgm:pt modelId="{3BBF33C6-4562-4063-A5CF-F9E23D2BC77A}" type="pres">
      <dgm:prSet presAssocID="{6159A57A-D280-4D14-845D-55B15C7F9A8D}" presName="Name111" presStyleLbl="parChTrans1D2" presStyleIdx="10" presStyleCnt="11"/>
      <dgm:spPr/>
      <dgm:t>
        <a:bodyPr/>
        <a:lstStyle/>
        <a:p>
          <a:endParaRPr lang="sv-SE"/>
        </a:p>
      </dgm:t>
    </dgm:pt>
    <dgm:pt modelId="{4CD5DEF6-8966-448F-B3E6-4A84F8D3A825}" type="pres">
      <dgm:prSet presAssocID="{A70DD175-4D12-4172-BCB6-35878D5859D4}" presName="hierRoot3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A7610B8E-8642-4DB2-9FFD-8B34ECC1CB06}" type="pres">
      <dgm:prSet presAssocID="{A70DD175-4D12-4172-BCB6-35878D5859D4}" presName="rootComposite3" presStyleCnt="0"/>
      <dgm:spPr/>
      <dgm:t>
        <a:bodyPr/>
        <a:lstStyle/>
        <a:p>
          <a:endParaRPr lang="sv-SE"/>
        </a:p>
      </dgm:t>
    </dgm:pt>
    <dgm:pt modelId="{07806D78-2FC5-49AC-973B-80B34838E268}" type="pres">
      <dgm:prSet presAssocID="{A70DD175-4D12-4172-BCB6-35878D5859D4}" presName="rootText3" presStyleLbl="asst1" presStyleIdx="1" presStyleCnt="2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8ECC86DF-D9FA-48D8-8A72-7B2171C1CA2C}" type="pres">
      <dgm:prSet presAssocID="{A70DD175-4D12-4172-BCB6-35878D5859D4}" presName="rootConnector3" presStyleLbl="asst1" presStyleIdx="1" presStyleCnt="2"/>
      <dgm:spPr/>
      <dgm:t>
        <a:bodyPr/>
        <a:lstStyle/>
        <a:p>
          <a:endParaRPr lang="sv-SE"/>
        </a:p>
      </dgm:t>
    </dgm:pt>
    <dgm:pt modelId="{6EA8B22B-B5F4-4AF2-9877-B94420FEA590}" type="pres">
      <dgm:prSet presAssocID="{A70DD175-4D12-4172-BCB6-35878D5859D4}" presName="hierChild6" presStyleCnt="0"/>
      <dgm:spPr/>
      <dgm:t>
        <a:bodyPr/>
        <a:lstStyle/>
        <a:p>
          <a:endParaRPr lang="sv-SE"/>
        </a:p>
      </dgm:t>
    </dgm:pt>
    <dgm:pt modelId="{247DA192-CF41-49F8-9EC9-54CDD9CB9852}" type="pres">
      <dgm:prSet presAssocID="{7C8B593D-24EB-4F10-B674-170387FEC78A}" presName="Name37" presStyleLbl="parChTrans1D3" presStyleIdx="9" presStyleCnt="10"/>
      <dgm:spPr/>
      <dgm:t>
        <a:bodyPr/>
        <a:lstStyle/>
        <a:p>
          <a:endParaRPr lang="sv-SE"/>
        </a:p>
      </dgm:t>
    </dgm:pt>
    <dgm:pt modelId="{88ADF881-D634-4EA3-92C0-18916812B951}" type="pres">
      <dgm:prSet presAssocID="{FA5C0845-123D-4FEA-B5B0-3F7A6DA9D89D}" presName="hierRoot2" presStyleCnt="0">
        <dgm:presLayoutVars>
          <dgm:hierBranch val="init"/>
        </dgm:presLayoutVars>
      </dgm:prSet>
      <dgm:spPr/>
      <dgm:t>
        <a:bodyPr/>
        <a:lstStyle/>
        <a:p>
          <a:endParaRPr lang="sv-SE"/>
        </a:p>
      </dgm:t>
    </dgm:pt>
    <dgm:pt modelId="{626190B9-E754-4220-B7B5-5692C9CC2EF5}" type="pres">
      <dgm:prSet presAssocID="{FA5C0845-123D-4FEA-B5B0-3F7A6DA9D89D}" presName="rootComposite" presStyleCnt="0"/>
      <dgm:spPr/>
      <dgm:t>
        <a:bodyPr/>
        <a:lstStyle/>
        <a:p>
          <a:endParaRPr lang="sv-SE"/>
        </a:p>
      </dgm:t>
    </dgm:pt>
    <dgm:pt modelId="{684F9EB0-A2D7-4F63-B3D2-8180C7FEAA34}" type="pres">
      <dgm:prSet presAssocID="{FA5C0845-123D-4FEA-B5B0-3F7A6DA9D89D}" presName="rootText" presStyleLbl="node3" presStyleIdx="9" presStyleCnt="10">
        <dgm:presLayoutVars>
          <dgm:chPref val="3"/>
        </dgm:presLayoutVars>
      </dgm:prSet>
      <dgm:spPr/>
      <dgm:t>
        <a:bodyPr/>
        <a:lstStyle/>
        <a:p>
          <a:endParaRPr lang="sv-SE"/>
        </a:p>
      </dgm:t>
    </dgm:pt>
    <dgm:pt modelId="{EA521453-3829-4709-B4BA-8B838564A12F}" type="pres">
      <dgm:prSet presAssocID="{FA5C0845-123D-4FEA-B5B0-3F7A6DA9D89D}" presName="rootConnector" presStyleLbl="node3" presStyleIdx="9" presStyleCnt="10"/>
      <dgm:spPr/>
      <dgm:t>
        <a:bodyPr/>
        <a:lstStyle/>
        <a:p>
          <a:endParaRPr lang="sv-SE"/>
        </a:p>
      </dgm:t>
    </dgm:pt>
    <dgm:pt modelId="{11A3C2FF-E818-4047-94F3-BEE16342041E}" type="pres">
      <dgm:prSet presAssocID="{FA5C0845-123D-4FEA-B5B0-3F7A6DA9D89D}" presName="hierChild4" presStyleCnt="0"/>
      <dgm:spPr/>
      <dgm:t>
        <a:bodyPr/>
        <a:lstStyle/>
        <a:p>
          <a:endParaRPr lang="sv-SE"/>
        </a:p>
      </dgm:t>
    </dgm:pt>
    <dgm:pt modelId="{2AF68F83-C73C-420D-BD16-F43248A603F8}" type="pres">
      <dgm:prSet presAssocID="{FA5C0845-123D-4FEA-B5B0-3F7A6DA9D89D}" presName="hierChild5" presStyleCnt="0"/>
      <dgm:spPr/>
      <dgm:t>
        <a:bodyPr/>
        <a:lstStyle/>
        <a:p>
          <a:endParaRPr lang="sv-SE"/>
        </a:p>
      </dgm:t>
    </dgm:pt>
    <dgm:pt modelId="{6C77043E-DA7F-4515-B8D3-CC23628515E1}" type="pres">
      <dgm:prSet presAssocID="{A70DD175-4D12-4172-BCB6-35878D5859D4}" presName="hierChild7" presStyleCnt="0"/>
      <dgm:spPr/>
      <dgm:t>
        <a:bodyPr/>
        <a:lstStyle/>
        <a:p>
          <a:endParaRPr lang="sv-SE"/>
        </a:p>
      </dgm:t>
    </dgm:pt>
  </dgm:ptLst>
  <dgm:cxnLst>
    <dgm:cxn modelId="{3975D05E-FB08-4A1D-A560-B429E467A0A2}" srcId="{4202D7A3-5467-44FB-8F79-3FD049B46E86}" destId="{A70DD175-4D12-4172-BCB6-35878D5859D4}" srcOrd="1" destOrd="0" parTransId="{6159A57A-D280-4D14-845D-55B15C7F9A8D}" sibTransId="{564075D2-C50C-460F-9BB1-E580E1B7B964}"/>
    <dgm:cxn modelId="{E95BA4EB-DBF1-46FE-8797-6B21E2A984B8}" type="presOf" srcId="{D24FC3D0-276E-4436-91D1-87B7C7BAEAE5}" destId="{286C51D2-F4A7-4330-B801-FE649893F67B}" srcOrd="1" destOrd="0" presId="urn:microsoft.com/office/officeart/2005/8/layout/orgChart1"/>
    <dgm:cxn modelId="{9E9815BD-78B0-4972-A926-BC2185B2A004}" type="presOf" srcId="{EE036C39-7DEF-4734-8FD0-35E12C07BEA4}" destId="{4985F6DB-9A90-40F1-B01E-793006D4498F}" srcOrd="1" destOrd="0" presId="urn:microsoft.com/office/officeart/2005/8/layout/orgChart1"/>
    <dgm:cxn modelId="{749CB35E-5462-4605-9F8C-AC636782CEC8}" type="presOf" srcId="{7BA42602-4E90-49D3-9219-2F39D4E0DA1E}" destId="{C9F67CD9-BF86-4297-ACCC-ADC97805CEC3}" srcOrd="0" destOrd="0" presId="urn:microsoft.com/office/officeart/2005/8/layout/orgChart1"/>
    <dgm:cxn modelId="{ABFAAB81-263F-4708-837D-E2AE66DD24EC}" type="presOf" srcId="{0EA47F31-6714-41AA-8AD3-06CE0559FCF1}" destId="{0FAE9D8A-D615-4E61-84AB-FB78A0531B73}" srcOrd="0" destOrd="0" presId="urn:microsoft.com/office/officeart/2005/8/layout/orgChart1"/>
    <dgm:cxn modelId="{FBBB2E8E-FCEA-407A-B35A-BEA52DC65D9F}" type="presOf" srcId="{66CD2769-B660-49E3-82D4-8B1FAF64AEFA}" destId="{51B86B0F-D481-46B5-A9B6-DD4A52978352}" srcOrd="0" destOrd="0" presId="urn:microsoft.com/office/officeart/2005/8/layout/orgChart1"/>
    <dgm:cxn modelId="{F0DFF945-F19F-47E3-9A44-037DE421790C}" type="presOf" srcId="{44400C2C-BFDE-40A8-8FD1-DA37F46EAD28}" destId="{72FC04EE-8814-4BFC-8184-24FFE24E32D2}" srcOrd="0" destOrd="0" presId="urn:microsoft.com/office/officeart/2005/8/layout/orgChart1"/>
    <dgm:cxn modelId="{92630033-A016-48AE-B5CB-52B9606474FF}" type="presOf" srcId="{D24FC3D0-276E-4436-91D1-87B7C7BAEAE5}" destId="{8FEC2A31-A015-43AC-8E2C-25AF96B834BE}" srcOrd="0" destOrd="0" presId="urn:microsoft.com/office/officeart/2005/8/layout/orgChart1"/>
    <dgm:cxn modelId="{C5C62FD8-35A8-41AF-898F-8337006FE40A}" type="presOf" srcId="{EE036C39-7DEF-4734-8FD0-35E12C07BEA4}" destId="{76E8E66C-026E-4E87-BD80-0DC8EEDECD06}" srcOrd="0" destOrd="0" presId="urn:microsoft.com/office/officeart/2005/8/layout/orgChart1"/>
    <dgm:cxn modelId="{4E045D9C-24B9-455B-BB6B-9998EB89A19C}" type="presOf" srcId="{76492AB3-846F-4662-9305-6D66EC4C3FC8}" destId="{A0AC491D-2E13-473E-877D-6F968D81177F}" srcOrd="0" destOrd="0" presId="urn:microsoft.com/office/officeart/2005/8/layout/orgChart1"/>
    <dgm:cxn modelId="{10F6B30F-4040-40D0-91C3-8C40C5DDE934}" type="presOf" srcId="{5E3EDA93-546F-4F3A-95F1-3470769F5F2F}" destId="{0A771C72-73FA-44A8-8B0E-6D26F41AA2E3}" srcOrd="0" destOrd="0" presId="urn:microsoft.com/office/officeart/2005/8/layout/orgChart1"/>
    <dgm:cxn modelId="{83540E53-D9AC-4252-9484-D4EEC322E8A3}" type="presOf" srcId="{4202D7A3-5467-44FB-8F79-3FD049B46E86}" destId="{0E8A74C6-DD51-4BB5-A869-C1DF60879F88}" srcOrd="0" destOrd="0" presId="urn:microsoft.com/office/officeart/2005/8/layout/orgChart1"/>
    <dgm:cxn modelId="{467BBDB3-050E-4E5B-95D0-892D0B44DFFE}" srcId="{4202D7A3-5467-44FB-8F79-3FD049B46E86}" destId="{03295B55-6723-48D6-8E49-8E334293E388}" srcOrd="2" destOrd="0" parTransId="{279C4FF9-6D93-42C9-8FFD-7FB63C1CA8DA}" sibTransId="{070F29EA-DA7E-40B8-B31C-175F4FD04F08}"/>
    <dgm:cxn modelId="{4D6AE742-C2BF-4EEB-B7F8-B7F0AF73BD9E}" type="presOf" srcId="{66CD2769-B660-49E3-82D4-8B1FAF64AEFA}" destId="{A8D9495D-D20C-42D3-A05F-9C67F90FA2BC}" srcOrd="1" destOrd="0" presId="urn:microsoft.com/office/officeart/2005/8/layout/orgChart1"/>
    <dgm:cxn modelId="{34C2ED8E-C1C9-4852-A3D0-D7F1CD0E75D6}" type="presOf" srcId="{E120440A-0E07-406C-AB06-1E90386B0747}" destId="{8BD84F65-2F14-4931-AD48-E40E15BB2814}" srcOrd="1" destOrd="0" presId="urn:microsoft.com/office/officeart/2005/8/layout/orgChart1"/>
    <dgm:cxn modelId="{4BE30308-4F77-410D-BE12-407588C18A9F}" type="presOf" srcId="{A7F8EC97-D14A-48D6-9BE9-CA2147ED4B51}" destId="{5F7CA8D7-3C4C-46FC-A295-CD73220BDC82}" srcOrd="0" destOrd="0" presId="urn:microsoft.com/office/officeart/2005/8/layout/orgChart1"/>
    <dgm:cxn modelId="{5051CD01-7D5D-4FE8-B89E-7CF0D30DAD4E}" type="presOf" srcId="{7C8B593D-24EB-4F10-B674-170387FEC78A}" destId="{247DA192-CF41-49F8-9EC9-54CDD9CB9852}" srcOrd="0" destOrd="0" presId="urn:microsoft.com/office/officeart/2005/8/layout/orgChart1"/>
    <dgm:cxn modelId="{6630E205-7D13-4F52-866D-11528E4FB443}" type="presOf" srcId="{3B14A8E1-EE90-4B2C-B46F-2DA066FA6541}" destId="{E6F06186-CED8-433E-A0D1-B4B60057A8FD}" srcOrd="0" destOrd="0" presId="urn:microsoft.com/office/officeart/2005/8/layout/orgChart1"/>
    <dgm:cxn modelId="{8C4A73C5-2752-44BF-8EE9-153643583AFD}" type="presOf" srcId="{C519D168-0FF9-49DA-8755-EEFEC215C15E}" destId="{7FF75645-DEB1-49A3-8493-0F747FF54C47}" srcOrd="0" destOrd="0" presId="urn:microsoft.com/office/officeart/2005/8/layout/orgChart1"/>
    <dgm:cxn modelId="{CCFDB241-0CD2-4821-B3B0-5097939D5109}" srcId="{4202D7A3-5467-44FB-8F79-3FD049B46E86}" destId="{EEC7B3BA-4847-4216-B8FC-03A5E1A0E11C}" srcOrd="3" destOrd="0" parTransId="{D95B8074-B5DA-472C-B228-7051193D90BE}" sibTransId="{A465CB60-CBCD-4018-AD57-DD6D153594A1}"/>
    <dgm:cxn modelId="{01E6D2B4-0FB7-438B-AF05-E262DF33D361}" type="presOf" srcId="{D95B8074-B5DA-472C-B228-7051193D90BE}" destId="{C94D7834-A83A-4762-9402-04AE059B3211}" srcOrd="0" destOrd="0" presId="urn:microsoft.com/office/officeart/2005/8/layout/orgChart1"/>
    <dgm:cxn modelId="{C28DA9F2-15CC-46D5-A9BA-DD690DF48D80}" srcId="{03295B55-6723-48D6-8E49-8E334293E388}" destId="{5E3EDA93-546F-4F3A-95F1-3470769F5F2F}" srcOrd="0" destOrd="0" parTransId="{6D35C40C-CD8F-4E3A-A9E2-9AE1AE0C2C4D}" sibTransId="{54F8DC24-CB04-44AD-AF4F-78899E39AE49}"/>
    <dgm:cxn modelId="{32770088-293A-465E-8E03-870A36E5921A}" type="presOf" srcId="{3EF45C19-CEDF-48EC-AECC-A3972F3420D4}" destId="{575C7D14-36CE-467B-BD0F-5780C7436A52}" srcOrd="1" destOrd="0" presId="urn:microsoft.com/office/officeart/2005/8/layout/orgChart1"/>
    <dgm:cxn modelId="{9A2901B7-DA98-439B-BAE3-10495CD0AEB6}" type="presOf" srcId="{C880A8DF-A59D-46E6-93FA-401ED369DB60}" destId="{B3E6CDEC-A19D-4FF6-AD87-AB0D4BC01CC3}" srcOrd="0" destOrd="0" presId="urn:microsoft.com/office/officeart/2005/8/layout/orgChart1"/>
    <dgm:cxn modelId="{48E98496-A0F6-4BB7-A875-840E2A0B96F2}" type="presOf" srcId="{EBF94CAF-42E0-439B-B6BF-19EA7DC90AB4}" destId="{1692F654-FC63-4308-AB20-A30AFE13EAC3}" srcOrd="0" destOrd="0" presId="urn:microsoft.com/office/officeart/2005/8/layout/orgChart1"/>
    <dgm:cxn modelId="{62BD1EBE-A52D-453E-B126-079C89E3E1FE}" type="presOf" srcId="{504392A8-C224-4977-B627-226A7C59B4CD}" destId="{DA2DF88B-F2FE-4DCB-AA6F-2C0BB0A37FE8}" srcOrd="0" destOrd="0" presId="urn:microsoft.com/office/officeart/2005/8/layout/orgChart1"/>
    <dgm:cxn modelId="{87B6C4F1-6246-4495-9CE5-B459E4488447}" srcId="{4202D7A3-5467-44FB-8F79-3FD049B46E86}" destId="{44400C2C-BFDE-40A8-8FD1-DA37F46EAD28}" srcOrd="8" destOrd="0" parTransId="{ADBA6EEB-D479-4C16-B898-2FF4555D468F}" sibTransId="{789DA40E-C2A9-4FFF-A784-1E54E2DFBF49}"/>
    <dgm:cxn modelId="{E48CC4F6-88C3-47BA-B399-4047A9703AF7}" srcId="{713B679E-5F79-46BC-8A1E-1A09F77BB848}" destId="{66CD2769-B660-49E3-82D4-8B1FAF64AEFA}" srcOrd="0" destOrd="0" parTransId="{3D292D81-CC00-48FC-92D6-FD7EFFB3A449}" sibTransId="{FA41BD06-A381-4D3E-8166-E97F7C24C469}"/>
    <dgm:cxn modelId="{7E7ACA69-8642-42E1-A9CD-79812FDA7707}" srcId="{E120440A-0E07-406C-AB06-1E90386B0747}" destId="{C519D168-0FF9-49DA-8755-EEFEC215C15E}" srcOrd="0" destOrd="0" parTransId="{4740F156-5B0D-4304-A994-5DBEE0BBE09D}" sibTransId="{1A237B24-5245-4A57-A8B9-E00F56FE2532}"/>
    <dgm:cxn modelId="{0F730531-A0DF-42F8-A310-AB4B6D7B2D6C}" type="presOf" srcId="{7BA42602-4E90-49D3-9219-2F39D4E0DA1E}" destId="{69D2094C-8601-4C8E-8E97-062C32733B03}" srcOrd="1" destOrd="0" presId="urn:microsoft.com/office/officeart/2005/8/layout/orgChart1"/>
    <dgm:cxn modelId="{AFB9139A-2E2E-4EF5-9D9A-F1C02F26FBE2}" type="presOf" srcId="{960AAA91-1F80-422F-8B35-D0030477711E}" destId="{9DCA5695-DE2B-40BA-8C58-BB93CAF4B512}" srcOrd="0" destOrd="0" presId="urn:microsoft.com/office/officeart/2005/8/layout/orgChart1"/>
    <dgm:cxn modelId="{309296A3-9F81-4567-A98D-0A20AB5A04AC}" type="presOf" srcId="{ED07A6E1-8D04-4D54-A57B-A69E21DCEEF8}" destId="{99A343BD-F858-42FD-A1F1-41846855F2B4}" srcOrd="1" destOrd="0" presId="urn:microsoft.com/office/officeart/2005/8/layout/orgChart1"/>
    <dgm:cxn modelId="{04FAAEA5-36A9-4CE2-B00A-39F1B4DEABF8}" srcId="{4202D7A3-5467-44FB-8F79-3FD049B46E86}" destId="{0EA47F31-6714-41AA-8AD3-06CE0559FCF1}" srcOrd="6" destOrd="0" parTransId="{57A24341-6314-4FD2-88CD-B67D423B9EB8}" sibTransId="{F6ECECB0-15A3-4638-8596-C66C1DEF2157}"/>
    <dgm:cxn modelId="{95E097F5-91B9-4BD0-BF99-9278638CEED6}" type="presOf" srcId="{6D35C40C-CD8F-4E3A-A9E2-9AE1AE0C2C4D}" destId="{BD52543B-DB71-48AE-B8D2-D7CC063EE675}" srcOrd="0" destOrd="0" presId="urn:microsoft.com/office/officeart/2005/8/layout/orgChart1"/>
    <dgm:cxn modelId="{0397E1E2-53B5-4813-A191-1831FB647666}" type="presOf" srcId="{BEBBF1F0-678C-4A08-A6D0-235F18DAB31A}" destId="{1378B6E5-20BD-4635-BC58-19041DF75331}" srcOrd="0" destOrd="0" presId="urn:microsoft.com/office/officeart/2005/8/layout/orgChart1"/>
    <dgm:cxn modelId="{7DAF094F-DD17-4A1C-8A2B-C108B1ECEDCD}" type="presOf" srcId="{D970C3B8-9CFA-468A-A2F3-7A11DBD9DF5D}" destId="{7CA8B80C-BF2C-4FBF-891D-4D78F2112909}" srcOrd="0" destOrd="0" presId="urn:microsoft.com/office/officeart/2005/8/layout/orgChart1"/>
    <dgm:cxn modelId="{D054B05A-D601-43A6-8F76-D9B2BA8CD97A}" type="presOf" srcId="{E120440A-0E07-406C-AB06-1E90386B0747}" destId="{B8A04D85-1320-407F-8C49-86EAE58BA161}" srcOrd="0" destOrd="0" presId="urn:microsoft.com/office/officeart/2005/8/layout/orgChart1"/>
    <dgm:cxn modelId="{441A16F3-3253-4E2C-8504-FB73D174D5D8}" srcId="{4202D7A3-5467-44FB-8F79-3FD049B46E86}" destId="{ED07A6E1-8D04-4D54-A57B-A69E21DCEEF8}" srcOrd="5" destOrd="0" parTransId="{2703151F-C484-4A36-89C0-8EA0B3EC1251}" sibTransId="{EE00BC91-A57E-440E-A7D0-66396B59BF70}"/>
    <dgm:cxn modelId="{8D93114C-61F5-4687-A3F1-E18D358151B3}" type="presOf" srcId="{48142AAC-084A-44CF-A44F-917BFF604153}" destId="{F495859E-E083-40F9-AD38-CC7AD5EBF2C0}" srcOrd="1" destOrd="0" presId="urn:microsoft.com/office/officeart/2005/8/layout/orgChart1"/>
    <dgm:cxn modelId="{9BA3ED9A-E285-4783-9C75-4D96A46201F6}" type="presOf" srcId="{0EA47F31-6714-41AA-8AD3-06CE0559FCF1}" destId="{33C98FCC-ADFC-4A00-A293-FEA1EB895F77}" srcOrd="1" destOrd="0" presId="urn:microsoft.com/office/officeart/2005/8/layout/orgChart1"/>
    <dgm:cxn modelId="{E5AB78F5-68EB-4D81-A531-1D71E481C9EB}" type="presOf" srcId="{BC78708A-7BC2-4EE2-8570-CC94AF91A3D3}" destId="{CE2274E4-5431-444E-8A67-D62FAF140DEC}" srcOrd="1" destOrd="0" presId="urn:microsoft.com/office/officeart/2005/8/layout/orgChart1"/>
    <dgm:cxn modelId="{C9639798-1D53-4585-8EC0-6829C0B9A1B4}" type="presOf" srcId="{BEBBF1F0-678C-4A08-A6D0-235F18DAB31A}" destId="{CD7DF855-3A4B-45D0-90BF-94AA99117396}" srcOrd="1" destOrd="0" presId="urn:microsoft.com/office/officeart/2005/8/layout/orgChart1"/>
    <dgm:cxn modelId="{BF0B793D-D23B-4B6B-9DBE-E80820F297AF}" type="presOf" srcId="{713B679E-5F79-46BC-8A1E-1A09F77BB848}" destId="{F3CB2B19-913B-4228-9D63-0C02A3896C35}" srcOrd="1" destOrd="0" presId="urn:microsoft.com/office/officeart/2005/8/layout/orgChart1"/>
    <dgm:cxn modelId="{3A6FA482-370C-4CF3-A530-B46FD6F9749E}" srcId="{4202D7A3-5467-44FB-8F79-3FD049B46E86}" destId="{3EF45C19-CEDF-48EC-AECC-A3972F3420D4}" srcOrd="10" destOrd="0" parTransId="{F12BC22A-0333-4419-B6B4-7C74A22A9C66}" sibTransId="{57929074-91B9-430E-874E-79312BBB30AF}"/>
    <dgm:cxn modelId="{7DD22DFA-0893-4E6A-BEC9-88C5CDCDB024}" type="presOf" srcId="{F12BC22A-0333-4419-B6B4-7C74A22A9C66}" destId="{7E8B6FD0-B973-472C-B3F1-1382288B6877}" srcOrd="0" destOrd="0" presId="urn:microsoft.com/office/officeart/2005/8/layout/orgChart1"/>
    <dgm:cxn modelId="{FF1261B4-46C2-46AE-98AB-A9373ED76774}" type="presOf" srcId="{03295B55-6723-48D6-8E49-8E334293E388}" destId="{78AC198F-5AA1-469A-9E96-80FDBCCCDCFD}" srcOrd="0" destOrd="0" presId="urn:microsoft.com/office/officeart/2005/8/layout/orgChart1"/>
    <dgm:cxn modelId="{B53CDB9D-5E54-4F76-955C-500B5B4FA447}" type="presOf" srcId="{FA5C0845-123D-4FEA-B5B0-3F7A6DA9D89D}" destId="{684F9EB0-A2D7-4F63-B3D2-8180C7FEAA34}" srcOrd="0" destOrd="0" presId="urn:microsoft.com/office/officeart/2005/8/layout/orgChart1"/>
    <dgm:cxn modelId="{55DF2873-4AD3-4813-82CF-EB65C4C2E34A}" type="presOf" srcId="{EE261747-D4C2-400A-A96D-6D7DE9E083BF}" destId="{D2B18586-9FCF-4BBB-AEDE-A6FA45C9EFAE}" srcOrd="0" destOrd="0" presId="urn:microsoft.com/office/officeart/2005/8/layout/orgChart1"/>
    <dgm:cxn modelId="{75EA69F4-1661-430C-AFEA-A25053B65AD9}" type="presOf" srcId="{44400C2C-BFDE-40A8-8FD1-DA37F46EAD28}" destId="{51C3750E-1135-43FB-85F5-0EBA3D5AD92A}" srcOrd="1" destOrd="0" presId="urn:microsoft.com/office/officeart/2005/8/layout/orgChart1"/>
    <dgm:cxn modelId="{1A06E518-8D60-44D7-90B8-4600B71A6BE8}" type="presOf" srcId="{3BCDA360-2051-4B63-A209-FDF8E8E5B9A2}" destId="{01EC9A3B-B2EC-4206-B00F-0C376F32F1A0}" srcOrd="0" destOrd="0" presId="urn:microsoft.com/office/officeart/2005/8/layout/orgChart1"/>
    <dgm:cxn modelId="{1B203830-FE5B-4C48-9DCE-073B34BDFDE0}" type="presOf" srcId="{C519D168-0FF9-49DA-8755-EEFEC215C15E}" destId="{5D71E900-FAB0-445C-8775-2E34F1E20FE7}" srcOrd="1" destOrd="0" presId="urn:microsoft.com/office/officeart/2005/8/layout/orgChart1"/>
    <dgm:cxn modelId="{F949D7E1-76F4-4D11-9744-DAD1F50438AE}" type="presOf" srcId="{ED07A6E1-8D04-4D54-A57B-A69E21DCEEF8}" destId="{ED40B3D7-7ECC-4B12-8DAF-0FB14A2402A6}" srcOrd="0" destOrd="0" presId="urn:microsoft.com/office/officeart/2005/8/layout/orgChart1"/>
    <dgm:cxn modelId="{96B0E70B-0BEA-4632-84C4-18EFB518A27C}" type="presOf" srcId="{03295B55-6723-48D6-8E49-8E334293E388}" destId="{7604258E-CEC0-4F79-9C10-36907D8D30D6}" srcOrd="1" destOrd="0" presId="urn:microsoft.com/office/officeart/2005/8/layout/orgChart1"/>
    <dgm:cxn modelId="{611145B2-B4B6-4956-BF0E-58746022DE22}" srcId="{4202D7A3-5467-44FB-8F79-3FD049B46E86}" destId="{EE036C39-7DEF-4734-8FD0-35E12C07BEA4}" srcOrd="9" destOrd="0" parTransId="{08F72B72-BC92-4935-9B16-A6C68EB87ABD}" sibTransId="{81731783-245A-42C7-843A-7C46DFAC879E}"/>
    <dgm:cxn modelId="{E76A9957-7050-4D84-A126-05D876E7F54B}" type="presOf" srcId="{1E54E491-D2CB-431F-8B9A-6AD1AB36E76F}" destId="{8F67EF60-4A6A-4A7F-B9AC-4C5A330C0730}" srcOrd="0" destOrd="0" presId="urn:microsoft.com/office/officeart/2005/8/layout/orgChart1"/>
    <dgm:cxn modelId="{C74CF021-C52D-451A-B4D7-9F68423AE427}" srcId="{0EA47F31-6714-41AA-8AD3-06CE0559FCF1}" destId="{BEBBF1F0-678C-4A08-A6D0-235F18DAB31A}" srcOrd="0" destOrd="0" parTransId="{A7F8EC97-D14A-48D6-9BE9-CA2147ED4B51}" sibTransId="{BB372BD9-B319-434E-B7C3-3AFDF3A4A368}"/>
    <dgm:cxn modelId="{1DB4D5AE-C1E7-4798-9AE9-4CD2FDCB1531}" type="presOf" srcId="{08F72B72-BC92-4935-9B16-A6C68EB87ABD}" destId="{E6B0E3AD-E777-4433-AB13-DABFB48CF150}" srcOrd="0" destOrd="0" presId="urn:microsoft.com/office/officeart/2005/8/layout/orgChart1"/>
    <dgm:cxn modelId="{35E84DA3-B893-439E-BE5F-7106577819B4}" type="presOf" srcId="{76492AB3-846F-4662-9305-6D66EC4C3FC8}" destId="{C11A1CED-20F1-4D47-A70A-3F903C07C864}" srcOrd="1" destOrd="0" presId="urn:microsoft.com/office/officeart/2005/8/layout/orgChart1"/>
    <dgm:cxn modelId="{D68AF768-E588-4355-B3D8-B10A4B99A891}" type="presOf" srcId="{504392A8-C224-4977-B627-226A7C59B4CD}" destId="{8E1F5A11-26F0-4233-B742-6A4371DFD3C2}" srcOrd="1" destOrd="0" presId="urn:microsoft.com/office/officeart/2005/8/layout/orgChart1"/>
    <dgm:cxn modelId="{31C20B35-2970-4D9E-88FF-9A6F6E7F338F}" type="presOf" srcId="{5E3EDA93-546F-4F3A-95F1-3470769F5F2F}" destId="{2A92333C-21C0-428F-828D-F04362600030}" srcOrd="1" destOrd="0" presId="urn:microsoft.com/office/officeart/2005/8/layout/orgChart1"/>
    <dgm:cxn modelId="{1190C746-FF8F-44F8-9AAD-2FCAAAC8ED3F}" type="presOf" srcId="{3EF45C19-CEDF-48EC-AECC-A3972F3420D4}" destId="{610E2BB6-779B-4836-903B-26AE8B591CEC}" srcOrd="0" destOrd="0" presId="urn:microsoft.com/office/officeart/2005/8/layout/orgChart1"/>
    <dgm:cxn modelId="{0C203CC0-2397-4FB6-9D61-1D84BECEA8BB}" srcId="{4202D7A3-5467-44FB-8F79-3FD049B46E86}" destId="{713B679E-5F79-46BC-8A1E-1A09F77BB848}" srcOrd="7" destOrd="0" parTransId="{EE261747-D4C2-400A-A96D-6D7DE9E083BF}" sibTransId="{8D609B7B-3ECB-4E7C-B710-EF3EF0865356}"/>
    <dgm:cxn modelId="{BA6E0FC0-A9C5-4E9B-9FD6-573111FB20B0}" srcId="{EE036C39-7DEF-4734-8FD0-35E12C07BEA4}" destId="{D24FC3D0-276E-4436-91D1-87B7C7BAEAE5}" srcOrd="0" destOrd="0" parTransId="{960AAA91-1F80-422F-8B35-D0030477711E}" sibTransId="{82E1BD6D-FD87-4E9A-9414-AB8CD848266C}"/>
    <dgm:cxn modelId="{D36A4D0D-72A6-4A70-953A-35311273B1C4}" srcId="{ED07A6E1-8D04-4D54-A57B-A69E21DCEEF8}" destId="{504392A8-C224-4977-B627-226A7C59B4CD}" srcOrd="0" destOrd="0" parTransId="{1E54E491-D2CB-431F-8B9A-6AD1AB36E76F}" sibTransId="{9FF94908-9B9D-4327-B1B5-9DDA5E13579C}"/>
    <dgm:cxn modelId="{6FC65B25-EAE4-4BC8-A366-F4F648489B8D}" type="presOf" srcId="{ADBA6EEB-D479-4C16-B898-2FF4555D468F}" destId="{0778D319-7B79-4E48-B85A-DC16B4516DFB}" srcOrd="0" destOrd="0" presId="urn:microsoft.com/office/officeart/2005/8/layout/orgChart1"/>
    <dgm:cxn modelId="{E96BC1EF-ECA2-41E6-BE46-22172507D35E}" type="presOf" srcId="{4202D7A3-5467-44FB-8F79-3FD049B46E86}" destId="{794C7E17-75C9-4BD3-AE67-0428282CCBE6}" srcOrd="1" destOrd="0" presId="urn:microsoft.com/office/officeart/2005/8/layout/orgChart1"/>
    <dgm:cxn modelId="{9F720AB3-FDF1-4930-8CC3-9B952E98775A}" srcId="{EEC7B3BA-4847-4216-B8FC-03A5E1A0E11C}" destId="{7BA42602-4E90-49D3-9219-2F39D4E0DA1E}" srcOrd="0" destOrd="0" parTransId="{3BCDA360-2051-4B63-A209-FDF8E8E5B9A2}" sibTransId="{137CE97E-8229-4422-9740-B9A5E72FBAB3}"/>
    <dgm:cxn modelId="{DAF6C7FF-2C22-48F4-9BEB-916770FA0CB6}" type="presOf" srcId="{EEC7B3BA-4847-4216-B8FC-03A5E1A0E11C}" destId="{3527E69D-0C3C-4A1E-9748-F3BF2F063584}" srcOrd="0" destOrd="0" presId="urn:microsoft.com/office/officeart/2005/8/layout/orgChart1"/>
    <dgm:cxn modelId="{6DB19F3B-A9E2-4031-B972-1662307F9E6C}" srcId="{4202D7A3-5467-44FB-8F79-3FD049B46E86}" destId="{E120440A-0E07-406C-AB06-1E90386B0747}" srcOrd="4" destOrd="0" parTransId="{EBF94CAF-42E0-439B-B6BF-19EA7DC90AB4}" sibTransId="{B738AF48-168D-4A03-8F2E-A2BC747ECB01}"/>
    <dgm:cxn modelId="{7680D786-4A8F-493B-8C41-9A86BDF2D6AF}" type="presOf" srcId="{BC78708A-7BC2-4EE2-8570-CC94AF91A3D3}" destId="{CF674316-56EB-4312-B03A-17508F7DCBA0}" srcOrd="0" destOrd="0" presId="urn:microsoft.com/office/officeart/2005/8/layout/orgChart1"/>
    <dgm:cxn modelId="{DC469003-9E01-4411-B62B-CEC4CA479438}" srcId="{44400C2C-BFDE-40A8-8FD1-DA37F46EAD28}" destId="{76492AB3-846F-4662-9305-6D66EC4C3FC8}" srcOrd="0" destOrd="0" parTransId="{05436C33-D5E7-45A4-A559-F404049B7663}" sibTransId="{60542645-F6A6-442E-A3D2-3D981151FB68}"/>
    <dgm:cxn modelId="{6131E07D-0631-4DDF-8D75-A83386804EDB}" type="presOf" srcId="{4740F156-5B0D-4304-A994-5DBEE0BBE09D}" destId="{E555B2AC-253E-42A8-A1CE-7A7A07DB3A50}" srcOrd="0" destOrd="0" presId="urn:microsoft.com/office/officeart/2005/8/layout/orgChart1"/>
    <dgm:cxn modelId="{53211504-EAF3-40AB-B900-67BA38202CE9}" type="presOf" srcId="{FA5C0845-123D-4FEA-B5B0-3F7A6DA9D89D}" destId="{EA521453-3829-4709-B4BA-8B838564A12F}" srcOrd="1" destOrd="0" presId="urn:microsoft.com/office/officeart/2005/8/layout/orgChart1"/>
    <dgm:cxn modelId="{0D389B4F-EA52-4664-A04E-FAC2C759D691}" srcId="{A70DD175-4D12-4172-BCB6-35878D5859D4}" destId="{FA5C0845-123D-4FEA-B5B0-3F7A6DA9D89D}" srcOrd="0" destOrd="0" parTransId="{7C8B593D-24EB-4F10-B674-170387FEC78A}" sibTransId="{763B575D-B6D3-4F46-B523-364BCF5AB313}"/>
    <dgm:cxn modelId="{DF077A7D-847B-4A52-B530-72381537B2A2}" type="presOf" srcId="{2703151F-C484-4A36-89C0-8EA0B3EC1251}" destId="{F1593A6D-F662-49E9-85E8-A613093C2A65}" srcOrd="0" destOrd="0" presId="urn:microsoft.com/office/officeart/2005/8/layout/orgChart1"/>
    <dgm:cxn modelId="{D8901DCE-E778-4C12-B268-E5625F4D3F17}" srcId="{4202D7A3-5467-44FB-8F79-3FD049B46E86}" destId="{BC78708A-7BC2-4EE2-8570-CC94AF91A3D3}" srcOrd="0" destOrd="0" parTransId="{3B14A8E1-EE90-4B2C-B46F-2DA066FA6541}" sibTransId="{E9358725-7A3B-4EAD-8B73-DDFFCBCF085A}"/>
    <dgm:cxn modelId="{AA3D23FE-8BDC-4177-87C7-0CA4F3844802}" type="presOf" srcId="{48142AAC-084A-44CF-A44F-917BFF604153}" destId="{E1C97E98-53DF-4F52-8932-EC9007E1F2D4}" srcOrd="0" destOrd="0" presId="urn:microsoft.com/office/officeart/2005/8/layout/orgChart1"/>
    <dgm:cxn modelId="{AB6B1141-4FCA-4E74-A905-EA4021CE2E0B}" srcId="{D970C3B8-9CFA-468A-A2F3-7A11DBD9DF5D}" destId="{4202D7A3-5467-44FB-8F79-3FD049B46E86}" srcOrd="0" destOrd="0" parTransId="{FA29EC64-61D9-448C-8EA6-1B6DC739B85A}" sibTransId="{3D0DC2E7-FCD2-4C03-B139-893AC216D0E2}"/>
    <dgm:cxn modelId="{65642706-8AEF-4C1C-B01E-6EBEE44765F4}" type="presOf" srcId="{3D292D81-CC00-48FC-92D6-FD7EFFB3A449}" destId="{20ADB755-917E-4C55-9645-B563ED22087A}" srcOrd="0" destOrd="0" presId="urn:microsoft.com/office/officeart/2005/8/layout/orgChart1"/>
    <dgm:cxn modelId="{334397FB-AF42-43DF-9D22-D5EE944481FB}" srcId="{3EF45C19-CEDF-48EC-AECC-A3972F3420D4}" destId="{48142AAC-084A-44CF-A44F-917BFF604153}" srcOrd="0" destOrd="0" parTransId="{C880A8DF-A59D-46E6-93FA-401ED369DB60}" sibTransId="{91D34FBC-D285-4DEF-9801-C01AA046995A}"/>
    <dgm:cxn modelId="{A8626B31-49F3-4D91-ABD2-1F9F174E3081}" type="presOf" srcId="{05436C33-D5E7-45A4-A559-F404049B7663}" destId="{7963FE04-6970-49C8-A715-B4101169CF0F}" srcOrd="0" destOrd="0" presId="urn:microsoft.com/office/officeart/2005/8/layout/orgChart1"/>
    <dgm:cxn modelId="{D8F24B12-1190-43CC-9DB1-8E01C79B297F}" type="presOf" srcId="{279C4FF9-6D93-42C9-8FFD-7FB63C1CA8DA}" destId="{6F8BA3B0-1692-466C-B189-F9E960D154C8}" srcOrd="0" destOrd="0" presId="urn:microsoft.com/office/officeart/2005/8/layout/orgChart1"/>
    <dgm:cxn modelId="{DF4D9C19-4DB2-4F4C-ACEF-AB5CECAFD428}" type="presOf" srcId="{713B679E-5F79-46BC-8A1E-1A09F77BB848}" destId="{8BC46C5E-A647-45AB-B7A4-E43E63DD8DB5}" srcOrd="0" destOrd="0" presId="urn:microsoft.com/office/officeart/2005/8/layout/orgChart1"/>
    <dgm:cxn modelId="{249028DF-D7B2-4D5E-99FD-52177277B8FB}" type="presOf" srcId="{A70DD175-4D12-4172-BCB6-35878D5859D4}" destId="{07806D78-2FC5-49AC-973B-80B34838E268}" srcOrd="0" destOrd="0" presId="urn:microsoft.com/office/officeart/2005/8/layout/orgChart1"/>
    <dgm:cxn modelId="{A128795E-D854-4F27-A10F-99089C2A0F52}" type="presOf" srcId="{A70DD175-4D12-4172-BCB6-35878D5859D4}" destId="{8ECC86DF-D9FA-48D8-8A72-7B2171C1CA2C}" srcOrd="1" destOrd="0" presId="urn:microsoft.com/office/officeart/2005/8/layout/orgChart1"/>
    <dgm:cxn modelId="{1AAA5D77-C88F-4155-8DC2-3EF960AFCE5C}" type="presOf" srcId="{EEC7B3BA-4847-4216-B8FC-03A5E1A0E11C}" destId="{494B91A1-6BF3-4C7C-BB77-DDDBD710B7EC}" srcOrd="1" destOrd="0" presId="urn:microsoft.com/office/officeart/2005/8/layout/orgChart1"/>
    <dgm:cxn modelId="{2D107257-DBF8-4DB0-A4A1-36D2A33BEAC9}" type="presOf" srcId="{57A24341-6314-4FD2-88CD-B67D423B9EB8}" destId="{4DA9A056-C630-4CB1-9EEE-A55779D4B642}" srcOrd="0" destOrd="0" presId="urn:microsoft.com/office/officeart/2005/8/layout/orgChart1"/>
    <dgm:cxn modelId="{44D4AED9-55F9-4BF2-8727-CB37FCA47256}" type="presOf" srcId="{6159A57A-D280-4D14-845D-55B15C7F9A8D}" destId="{3BBF33C6-4562-4063-A5CF-F9E23D2BC77A}" srcOrd="0" destOrd="0" presId="urn:microsoft.com/office/officeart/2005/8/layout/orgChart1"/>
    <dgm:cxn modelId="{5CDF312D-6E54-4261-A2BF-BEC2457D38D9}" type="presParOf" srcId="{7CA8B80C-BF2C-4FBF-891D-4D78F2112909}" destId="{304B72BC-3E68-441D-BCDD-0450A0283DA5}" srcOrd="0" destOrd="0" presId="urn:microsoft.com/office/officeart/2005/8/layout/orgChart1"/>
    <dgm:cxn modelId="{C51DBCB5-13BB-4096-8F8A-8DE3C8A15077}" type="presParOf" srcId="{304B72BC-3E68-441D-BCDD-0450A0283DA5}" destId="{232F4BD5-99C4-4805-B0C8-1B112E0BA35C}" srcOrd="0" destOrd="0" presId="urn:microsoft.com/office/officeart/2005/8/layout/orgChart1"/>
    <dgm:cxn modelId="{6B69F640-44E6-4BE4-81FA-109C0463F86E}" type="presParOf" srcId="{232F4BD5-99C4-4805-B0C8-1B112E0BA35C}" destId="{0E8A74C6-DD51-4BB5-A869-C1DF60879F88}" srcOrd="0" destOrd="0" presId="urn:microsoft.com/office/officeart/2005/8/layout/orgChart1"/>
    <dgm:cxn modelId="{B466B6B1-153C-42E2-9144-A745A9F6B5E6}" type="presParOf" srcId="{232F4BD5-99C4-4805-B0C8-1B112E0BA35C}" destId="{794C7E17-75C9-4BD3-AE67-0428282CCBE6}" srcOrd="1" destOrd="0" presId="urn:microsoft.com/office/officeart/2005/8/layout/orgChart1"/>
    <dgm:cxn modelId="{16B89D61-FEC9-4B0B-A143-9AF9ED4019F1}" type="presParOf" srcId="{304B72BC-3E68-441D-BCDD-0450A0283DA5}" destId="{D33C944A-DB99-408D-A431-44599C4D80EE}" srcOrd="1" destOrd="0" presId="urn:microsoft.com/office/officeart/2005/8/layout/orgChart1"/>
    <dgm:cxn modelId="{413074AB-81BD-47F9-8733-A4F021CA29F6}" type="presParOf" srcId="{D33C944A-DB99-408D-A431-44599C4D80EE}" destId="{6F8BA3B0-1692-466C-B189-F9E960D154C8}" srcOrd="0" destOrd="0" presId="urn:microsoft.com/office/officeart/2005/8/layout/orgChart1"/>
    <dgm:cxn modelId="{5599548E-BC04-4436-9619-479D536C791A}" type="presParOf" srcId="{D33C944A-DB99-408D-A431-44599C4D80EE}" destId="{3E5D40E0-AAFB-4B4F-8821-26292901CD03}" srcOrd="1" destOrd="0" presId="urn:microsoft.com/office/officeart/2005/8/layout/orgChart1"/>
    <dgm:cxn modelId="{BE0E7928-68EE-4319-8637-2CC35FBF2BAF}" type="presParOf" srcId="{3E5D40E0-AAFB-4B4F-8821-26292901CD03}" destId="{F6B2A41C-A840-41F6-8719-FD350121F645}" srcOrd="0" destOrd="0" presId="urn:microsoft.com/office/officeart/2005/8/layout/orgChart1"/>
    <dgm:cxn modelId="{64E6E77E-467F-4B33-8E67-CE95A400C783}" type="presParOf" srcId="{F6B2A41C-A840-41F6-8719-FD350121F645}" destId="{78AC198F-5AA1-469A-9E96-80FDBCCCDCFD}" srcOrd="0" destOrd="0" presId="urn:microsoft.com/office/officeart/2005/8/layout/orgChart1"/>
    <dgm:cxn modelId="{9EB423FE-CDB1-41EC-BDCC-10E13E1467A2}" type="presParOf" srcId="{F6B2A41C-A840-41F6-8719-FD350121F645}" destId="{7604258E-CEC0-4F79-9C10-36907D8D30D6}" srcOrd="1" destOrd="0" presId="urn:microsoft.com/office/officeart/2005/8/layout/orgChart1"/>
    <dgm:cxn modelId="{727902F4-4833-44A3-9F07-9560812A8A14}" type="presParOf" srcId="{3E5D40E0-AAFB-4B4F-8821-26292901CD03}" destId="{8DBE1F96-0960-48ED-B85C-D48DAC9C2E77}" srcOrd="1" destOrd="0" presId="urn:microsoft.com/office/officeart/2005/8/layout/orgChart1"/>
    <dgm:cxn modelId="{02C932B1-F5AF-43C3-9C2B-CAE10813B27D}" type="presParOf" srcId="{8DBE1F96-0960-48ED-B85C-D48DAC9C2E77}" destId="{BD52543B-DB71-48AE-B8D2-D7CC063EE675}" srcOrd="0" destOrd="0" presId="urn:microsoft.com/office/officeart/2005/8/layout/orgChart1"/>
    <dgm:cxn modelId="{C568A6A9-7DE8-45ED-B53E-2BC761EF7B87}" type="presParOf" srcId="{8DBE1F96-0960-48ED-B85C-D48DAC9C2E77}" destId="{7F3C6300-9DBF-42AF-AFCD-3CF169A49D2F}" srcOrd="1" destOrd="0" presId="urn:microsoft.com/office/officeart/2005/8/layout/orgChart1"/>
    <dgm:cxn modelId="{E76A03D7-6E3A-4DB2-BB44-9509101EEB6A}" type="presParOf" srcId="{7F3C6300-9DBF-42AF-AFCD-3CF169A49D2F}" destId="{EC0703B5-F2E1-431B-B322-5ECE71A7DE15}" srcOrd="0" destOrd="0" presId="urn:microsoft.com/office/officeart/2005/8/layout/orgChart1"/>
    <dgm:cxn modelId="{04E54A05-745F-42E9-9D01-1AB31F6C0FC5}" type="presParOf" srcId="{EC0703B5-F2E1-431B-B322-5ECE71A7DE15}" destId="{0A771C72-73FA-44A8-8B0E-6D26F41AA2E3}" srcOrd="0" destOrd="0" presId="urn:microsoft.com/office/officeart/2005/8/layout/orgChart1"/>
    <dgm:cxn modelId="{4509CB8B-6C43-4C80-9218-3F229E8C6E90}" type="presParOf" srcId="{EC0703B5-F2E1-431B-B322-5ECE71A7DE15}" destId="{2A92333C-21C0-428F-828D-F04362600030}" srcOrd="1" destOrd="0" presId="urn:microsoft.com/office/officeart/2005/8/layout/orgChart1"/>
    <dgm:cxn modelId="{3CEAF01B-8E46-4875-9B51-C949300380B1}" type="presParOf" srcId="{7F3C6300-9DBF-42AF-AFCD-3CF169A49D2F}" destId="{120A08EC-CBD0-463F-8A50-427B65C11EED}" srcOrd="1" destOrd="0" presId="urn:microsoft.com/office/officeart/2005/8/layout/orgChart1"/>
    <dgm:cxn modelId="{A28DB70F-4D0C-4328-8F90-0D08F70157F4}" type="presParOf" srcId="{7F3C6300-9DBF-42AF-AFCD-3CF169A49D2F}" destId="{8B38A9EE-EF59-4F3A-AE53-6F45F2E17B41}" srcOrd="2" destOrd="0" presId="urn:microsoft.com/office/officeart/2005/8/layout/orgChart1"/>
    <dgm:cxn modelId="{93D1D352-A965-42D3-9C30-CE0E28E7A9F5}" type="presParOf" srcId="{3E5D40E0-AAFB-4B4F-8821-26292901CD03}" destId="{D9F1F534-BB18-4B3E-B86D-A91E78104491}" srcOrd="2" destOrd="0" presId="urn:microsoft.com/office/officeart/2005/8/layout/orgChart1"/>
    <dgm:cxn modelId="{2FB3DDC3-8197-4259-9374-6367EA04C7AD}" type="presParOf" srcId="{D33C944A-DB99-408D-A431-44599C4D80EE}" destId="{C94D7834-A83A-4762-9402-04AE059B3211}" srcOrd="2" destOrd="0" presId="urn:microsoft.com/office/officeart/2005/8/layout/orgChart1"/>
    <dgm:cxn modelId="{51128218-1403-419E-9A59-67F0492BD90D}" type="presParOf" srcId="{D33C944A-DB99-408D-A431-44599C4D80EE}" destId="{3C4CA873-2D8C-4711-BDD6-433EF656B6D3}" srcOrd="3" destOrd="0" presId="urn:microsoft.com/office/officeart/2005/8/layout/orgChart1"/>
    <dgm:cxn modelId="{6065CADD-7C95-4273-A748-6AA3EBEB5252}" type="presParOf" srcId="{3C4CA873-2D8C-4711-BDD6-433EF656B6D3}" destId="{C886FA0F-BA0B-49F2-B45D-43A227F6DCA0}" srcOrd="0" destOrd="0" presId="urn:microsoft.com/office/officeart/2005/8/layout/orgChart1"/>
    <dgm:cxn modelId="{8A472B93-D86A-4766-B778-DA7142D5ED94}" type="presParOf" srcId="{C886FA0F-BA0B-49F2-B45D-43A227F6DCA0}" destId="{3527E69D-0C3C-4A1E-9748-F3BF2F063584}" srcOrd="0" destOrd="0" presId="urn:microsoft.com/office/officeart/2005/8/layout/orgChart1"/>
    <dgm:cxn modelId="{4BD9BA50-CE2B-4C1E-8D92-9A92561E8876}" type="presParOf" srcId="{C886FA0F-BA0B-49F2-B45D-43A227F6DCA0}" destId="{494B91A1-6BF3-4C7C-BB77-DDDBD710B7EC}" srcOrd="1" destOrd="0" presId="urn:microsoft.com/office/officeart/2005/8/layout/orgChart1"/>
    <dgm:cxn modelId="{7CC83A5A-22DF-4DD4-BF7E-CA45A752A88B}" type="presParOf" srcId="{3C4CA873-2D8C-4711-BDD6-433EF656B6D3}" destId="{AEE92E52-A2A0-4912-9C17-0DBECCD4D169}" srcOrd="1" destOrd="0" presId="urn:microsoft.com/office/officeart/2005/8/layout/orgChart1"/>
    <dgm:cxn modelId="{66970F5A-137F-4970-91EC-6F67A0CAA851}" type="presParOf" srcId="{AEE92E52-A2A0-4912-9C17-0DBECCD4D169}" destId="{01EC9A3B-B2EC-4206-B00F-0C376F32F1A0}" srcOrd="0" destOrd="0" presId="urn:microsoft.com/office/officeart/2005/8/layout/orgChart1"/>
    <dgm:cxn modelId="{C4BE399B-80A6-4C98-B102-750168BBA721}" type="presParOf" srcId="{AEE92E52-A2A0-4912-9C17-0DBECCD4D169}" destId="{CD230395-BC83-441A-A54F-8DBC1D9656B8}" srcOrd="1" destOrd="0" presId="urn:microsoft.com/office/officeart/2005/8/layout/orgChart1"/>
    <dgm:cxn modelId="{1938B2C1-12B4-4752-8DFE-05DF1E7DEDDB}" type="presParOf" srcId="{CD230395-BC83-441A-A54F-8DBC1D9656B8}" destId="{6442B6C4-DA9F-4616-A68C-6E77656A1EA4}" srcOrd="0" destOrd="0" presId="urn:microsoft.com/office/officeart/2005/8/layout/orgChart1"/>
    <dgm:cxn modelId="{E3029E34-919C-4EA8-A657-DC1DD8B19E75}" type="presParOf" srcId="{6442B6C4-DA9F-4616-A68C-6E77656A1EA4}" destId="{C9F67CD9-BF86-4297-ACCC-ADC97805CEC3}" srcOrd="0" destOrd="0" presId="urn:microsoft.com/office/officeart/2005/8/layout/orgChart1"/>
    <dgm:cxn modelId="{175DC07C-8277-4A81-8FB9-807A1347369F}" type="presParOf" srcId="{6442B6C4-DA9F-4616-A68C-6E77656A1EA4}" destId="{69D2094C-8601-4C8E-8E97-062C32733B03}" srcOrd="1" destOrd="0" presId="urn:microsoft.com/office/officeart/2005/8/layout/orgChart1"/>
    <dgm:cxn modelId="{FDB6BA5F-76D1-404B-A9E7-25C3E3CDBEAF}" type="presParOf" srcId="{CD230395-BC83-441A-A54F-8DBC1D9656B8}" destId="{11387DD9-0557-427E-8BC0-90DF185A7D94}" srcOrd="1" destOrd="0" presId="urn:microsoft.com/office/officeart/2005/8/layout/orgChart1"/>
    <dgm:cxn modelId="{2E070AD8-6693-432F-8411-1867313CDCA7}" type="presParOf" srcId="{CD230395-BC83-441A-A54F-8DBC1D9656B8}" destId="{C9BB9D08-EAA6-4DCD-8412-3F82D97B49E7}" srcOrd="2" destOrd="0" presId="urn:microsoft.com/office/officeart/2005/8/layout/orgChart1"/>
    <dgm:cxn modelId="{8BF0FE4F-538E-436C-84AD-626B7C91C8ED}" type="presParOf" srcId="{3C4CA873-2D8C-4711-BDD6-433EF656B6D3}" destId="{24524485-FCB1-4C03-8298-EED7BC37A685}" srcOrd="2" destOrd="0" presId="urn:microsoft.com/office/officeart/2005/8/layout/orgChart1"/>
    <dgm:cxn modelId="{3C256142-FCF6-41C5-8BC2-F698D424B3D0}" type="presParOf" srcId="{D33C944A-DB99-408D-A431-44599C4D80EE}" destId="{1692F654-FC63-4308-AB20-A30AFE13EAC3}" srcOrd="4" destOrd="0" presId="urn:microsoft.com/office/officeart/2005/8/layout/orgChart1"/>
    <dgm:cxn modelId="{3F1864FC-59BF-4FF2-8770-A609AA9C2831}" type="presParOf" srcId="{D33C944A-DB99-408D-A431-44599C4D80EE}" destId="{A3944131-4FC3-429A-870F-2B137B52DD62}" srcOrd="5" destOrd="0" presId="urn:microsoft.com/office/officeart/2005/8/layout/orgChart1"/>
    <dgm:cxn modelId="{FF20A30D-06C4-4939-8324-0E52F86B8A69}" type="presParOf" srcId="{A3944131-4FC3-429A-870F-2B137B52DD62}" destId="{C98F62E8-7A64-44A9-AD43-55FCCB7B2BCE}" srcOrd="0" destOrd="0" presId="urn:microsoft.com/office/officeart/2005/8/layout/orgChart1"/>
    <dgm:cxn modelId="{28F0C89E-A581-447B-B733-114A77CCA67D}" type="presParOf" srcId="{C98F62E8-7A64-44A9-AD43-55FCCB7B2BCE}" destId="{B8A04D85-1320-407F-8C49-86EAE58BA161}" srcOrd="0" destOrd="0" presId="urn:microsoft.com/office/officeart/2005/8/layout/orgChart1"/>
    <dgm:cxn modelId="{39A5451B-0E19-4AFB-AB8A-914B384B2385}" type="presParOf" srcId="{C98F62E8-7A64-44A9-AD43-55FCCB7B2BCE}" destId="{8BD84F65-2F14-4931-AD48-E40E15BB2814}" srcOrd="1" destOrd="0" presId="urn:microsoft.com/office/officeart/2005/8/layout/orgChart1"/>
    <dgm:cxn modelId="{1AE0C078-0BFE-49F1-9224-383AE5EF1C97}" type="presParOf" srcId="{A3944131-4FC3-429A-870F-2B137B52DD62}" destId="{6EEA798B-AA99-4670-A33F-2200BF626B6D}" srcOrd="1" destOrd="0" presId="urn:microsoft.com/office/officeart/2005/8/layout/orgChart1"/>
    <dgm:cxn modelId="{E8AADEC6-FADB-465B-B6A4-CC3ACAF5EED5}" type="presParOf" srcId="{6EEA798B-AA99-4670-A33F-2200BF626B6D}" destId="{E555B2AC-253E-42A8-A1CE-7A7A07DB3A50}" srcOrd="0" destOrd="0" presId="urn:microsoft.com/office/officeart/2005/8/layout/orgChart1"/>
    <dgm:cxn modelId="{E0894985-9AE5-49D0-B65A-7E8894D824A4}" type="presParOf" srcId="{6EEA798B-AA99-4670-A33F-2200BF626B6D}" destId="{58F50C59-9DB9-4176-A489-E7BE661999F8}" srcOrd="1" destOrd="0" presId="urn:microsoft.com/office/officeart/2005/8/layout/orgChart1"/>
    <dgm:cxn modelId="{9180C857-843B-4748-B620-149491D75F1C}" type="presParOf" srcId="{58F50C59-9DB9-4176-A489-E7BE661999F8}" destId="{F0F59099-6EED-449D-8133-C5152EF37F0D}" srcOrd="0" destOrd="0" presId="urn:microsoft.com/office/officeart/2005/8/layout/orgChart1"/>
    <dgm:cxn modelId="{25AD01ED-F91B-45A4-ABA8-FAA08446DD4C}" type="presParOf" srcId="{F0F59099-6EED-449D-8133-C5152EF37F0D}" destId="{7FF75645-DEB1-49A3-8493-0F747FF54C47}" srcOrd="0" destOrd="0" presId="urn:microsoft.com/office/officeart/2005/8/layout/orgChart1"/>
    <dgm:cxn modelId="{A381E3AE-ED48-44B9-A419-36E9B30CE98B}" type="presParOf" srcId="{F0F59099-6EED-449D-8133-C5152EF37F0D}" destId="{5D71E900-FAB0-445C-8775-2E34F1E20FE7}" srcOrd="1" destOrd="0" presId="urn:microsoft.com/office/officeart/2005/8/layout/orgChart1"/>
    <dgm:cxn modelId="{91194F2A-8C12-449D-8C74-836CE835AFF1}" type="presParOf" srcId="{58F50C59-9DB9-4176-A489-E7BE661999F8}" destId="{C6203D6C-69CF-4C19-958E-465E91428E63}" srcOrd="1" destOrd="0" presId="urn:microsoft.com/office/officeart/2005/8/layout/orgChart1"/>
    <dgm:cxn modelId="{6902ADE6-07FA-4A0E-B252-321DFCB18D86}" type="presParOf" srcId="{58F50C59-9DB9-4176-A489-E7BE661999F8}" destId="{DB158E5B-38EE-4A52-A7E3-621F57D11901}" srcOrd="2" destOrd="0" presId="urn:microsoft.com/office/officeart/2005/8/layout/orgChart1"/>
    <dgm:cxn modelId="{C0AD9BA7-A78D-4326-B777-EAA7A6831B51}" type="presParOf" srcId="{A3944131-4FC3-429A-870F-2B137B52DD62}" destId="{9F2D0248-D129-47F5-B51D-A2798E3249DC}" srcOrd="2" destOrd="0" presId="urn:microsoft.com/office/officeart/2005/8/layout/orgChart1"/>
    <dgm:cxn modelId="{214AAEF6-7E8B-49D6-939A-AC7358DA6A73}" type="presParOf" srcId="{D33C944A-DB99-408D-A431-44599C4D80EE}" destId="{F1593A6D-F662-49E9-85E8-A613093C2A65}" srcOrd="6" destOrd="0" presId="urn:microsoft.com/office/officeart/2005/8/layout/orgChart1"/>
    <dgm:cxn modelId="{F98B52FC-268A-4925-A473-5F8930943003}" type="presParOf" srcId="{D33C944A-DB99-408D-A431-44599C4D80EE}" destId="{8C6D4329-EFDF-419A-A48B-C3262103C3DE}" srcOrd="7" destOrd="0" presId="urn:microsoft.com/office/officeart/2005/8/layout/orgChart1"/>
    <dgm:cxn modelId="{CDA799A8-22CA-4E9C-8C3F-3F569EECDB30}" type="presParOf" srcId="{8C6D4329-EFDF-419A-A48B-C3262103C3DE}" destId="{A0FA3D6E-C86C-424B-9D35-CD0E11ED0B65}" srcOrd="0" destOrd="0" presId="urn:microsoft.com/office/officeart/2005/8/layout/orgChart1"/>
    <dgm:cxn modelId="{688304D9-FE75-4790-820C-CC10E1DDB806}" type="presParOf" srcId="{A0FA3D6E-C86C-424B-9D35-CD0E11ED0B65}" destId="{ED40B3D7-7ECC-4B12-8DAF-0FB14A2402A6}" srcOrd="0" destOrd="0" presId="urn:microsoft.com/office/officeart/2005/8/layout/orgChart1"/>
    <dgm:cxn modelId="{B147D29D-35ED-42DA-B048-CBFA12E573C0}" type="presParOf" srcId="{A0FA3D6E-C86C-424B-9D35-CD0E11ED0B65}" destId="{99A343BD-F858-42FD-A1F1-41846855F2B4}" srcOrd="1" destOrd="0" presId="urn:microsoft.com/office/officeart/2005/8/layout/orgChart1"/>
    <dgm:cxn modelId="{786C8E3C-83B1-4A49-87CD-362E8367DE95}" type="presParOf" srcId="{8C6D4329-EFDF-419A-A48B-C3262103C3DE}" destId="{36D68B4A-EBD2-46FB-A5F9-6131CCCC6FAB}" srcOrd="1" destOrd="0" presId="urn:microsoft.com/office/officeart/2005/8/layout/orgChart1"/>
    <dgm:cxn modelId="{07348695-5A4C-4162-A367-913459A7765C}" type="presParOf" srcId="{36D68B4A-EBD2-46FB-A5F9-6131CCCC6FAB}" destId="{8F67EF60-4A6A-4A7F-B9AC-4C5A330C0730}" srcOrd="0" destOrd="0" presId="urn:microsoft.com/office/officeart/2005/8/layout/orgChart1"/>
    <dgm:cxn modelId="{CE59B70A-2DA0-4E23-B35B-FAF791C2B81E}" type="presParOf" srcId="{36D68B4A-EBD2-46FB-A5F9-6131CCCC6FAB}" destId="{818F4B7D-59FF-48E1-9548-E52880D82AA5}" srcOrd="1" destOrd="0" presId="urn:microsoft.com/office/officeart/2005/8/layout/orgChart1"/>
    <dgm:cxn modelId="{8C2D7CBB-ABCB-4A7C-A745-03B48D625915}" type="presParOf" srcId="{818F4B7D-59FF-48E1-9548-E52880D82AA5}" destId="{CD731731-2C49-499F-A9DC-D509A4A475BB}" srcOrd="0" destOrd="0" presId="urn:microsoft.com/office/officeart/2005/8/layout/orgChart1"/>
    <dgm:cxn modelId="{B97C9DC1-751F-481E-AC39-99E3CF9B5D51}" type="presParOf" srcId="{CD731731-2C49-499F-A9DC-D509A4A475BB}" destId="{DA2DF88B-F2FE-4DCB-AA6F-2C0BB0A37FE8}" srcOrd="0" destOrd="0" presId="urn:microsoft.com/office/officeart/2005/8/layout/orgChart1"/>
    <dgm:cxn modelId="{1B7D2909-2F7B-4A0E-8D4F-7508D2B8EEC7}" type="presParOf" srcId="{CD731731-2C49-499F-A9DC-D509A4A475BB}" destId="{8E1F5A11-26F0-4233-B742-6A4371DFD3C2}" srcOrd="1" destOrd="0" presId="urn:microsoft.com/office/officeart/2005/8/layout/orgChart1"/>
    <dgm:cxn modelId="{2003DBCD-E214-46AF-A6DB-78186FC69A73}" type="presParOf" srcId="{818F4B7D-59FF-48E1-9548-E52880D82AA5}" destId="{9DA22422-5B32-488F-8CB7-370A4EEDD08E}" srcOrd="1" destOrd="0" presId="urn:microsoft.com/office/officeart/2005/8/layout/orgChart1"/>
    <dgm:cxn modelId="{5A592CE7-6B27-4843-8950-3458330A3F43}" type="presParOf" srcId="{818F4B7D-59FF-48E1-9548-E52880D82AA5}" destId="{927E679B-BBD7-40A6-A671-CB04FF26EEC8}" srcOrd="2" destOrd="0" presId="urn:microsoft.com/office/officeart/2005/8/layout/orgChart1"/>
    <dgm:cxn modelId="{203E718B-D9B5-4BB8-BD55-4608642B4648}" type="presParOf" srcId="{8C6D4329-EFDF-419A-A48B-C3262103C3DE}" destId="{6BE9EF79-E26A-4CE7-915C-372FEFBEBE1B}" srcOrd="2" destOrd="0" presId="urn:microsoft.com/office/officeart/2005/8/layout/orgChart1"/>
    <dgm:cxn modelId="{7A902D35-24F0-4AEE-BD85-17E3980844BB}" type="presParOf" srcId="{D33C944A-DB99-408D-A431-44599C4D80EE}" destId="{4DA9A056-C630-4CB1-9EEE-A55779D4B642}" srcOrd="8" destOrd="0" presId="urn:microsoft.com/office/officeart/2005/8/layout/orgChart1"/>
    <dgm:cxn modelId="{E5F51B2A-875B-4CB6-82B4-9CD82D18B9B9}" type="presParOf" srcId="{D33C944A-DB99-408D-A431-44599C4D80EE}" destId="{64BC4FAA-5691-4391-8CD6-F79CB78F25B7}" srcOrd="9" destOrd="0" presId="urn:microsoft.com/office/officeart/2005/8/layout/orgChart1"/>
    <dgm:cxn modelId="{0E500C00-BE84-4C4E-932B-D077B5047038}" type="presParOf" srcId="{64BC4FAA-5691-4391-8CD6-F79CB78F25B7}" destId="{18187CA9-223D-4720-8814-30B8EC5EC715}" srcOrd="0" destOrd="0" presId="urn:microsoft.com/office/officeart/2005/8/layout/orgChart1"/>
    <dgm:cxn modelId="{D37A5C91-9681-4717-9141-84D6025F9478}" type="presParOf" srcId="{18187CA9-223D-4720-8814-30B8EC5EC715}" destId="{0FAE9D8A-D615-4E61-84AB-FB78A0531B73}" srcOrd="0" destOrd="0" presId="urn:microsoft.com/office/officeart/2005/8/layout/orgChart1"/>
    <dgm:cxn modelId="{2518E84C-28A7-431B-905B-45BCD681EE75}" type="presParOf" srcId="{18187CA9-223D-4720-8814-30B8EC5EC715}" destId="{33C98FCC-ADFC-4A00-A293-FEA1EB895F77}" srcOrd="1" destOrd="0" presId="urn:microsoft.com/office/officeart/2005/8/layout/orgChart1"/>
    <dgm:cxn modelId="{9A431D37-95FF-4642-8C3A-9500D56781F9}" type="presParOf" srcId="{64BC4FAA-5691-4391-8CD6-F79CB78F25B7}" destId="{09287F3F-9BCE-4ABD-A371-1DCB0638F714}" srcOrd="1" destOrd="0" presId="urn:microsoft.com/office/officeart/2005/8/layout/orgChart1"/>
    <dgm:cxn modelId="{10034585-9A68-43D3-B9E7-5539C6A8AC5F}" type="presParOf" srcId="{09287F3F-9BCE-4ABD-A371-1DCB0638F714}" destId="{5F7CA8D7-3C4C-46FC-A295-CD73220BDC82}" srcOrd="0" destOrd="0" presId="urn:microsoft.com/office/officeart/2005/8/layout/orgChart1"/>
    <dgm:cxn modelId="{50F28B77-D9F4-4E02-A5C4-70ECBC37EA96}" type="presParOf" srcId="{09287F3F-9BCE-4ABD-A371-1DCB0638F714}" destId="{619023F3-7C90-4541-9696-4CB8DC673AB8}" srcOrd="1" destOrd="0" presId="urn:microsoft.com/office/officeart/2005/8/layout/orgChart1"/>
    <dgm:cxn modelId="{D95EAAFE-E417-4977-A84C-EF2713B580E4}" type="presParOf" srcId="{619023F3-7C90-4541-9696-4CB8DC673AB8}" destId="{09CA4896-83E0-450B-91D0-155A38D70327}" srcOrd="0" destOrd="0" presId="urn:microsoft.com/office/officeart/2005/8/layout/orgChart1"/>
    <dgm:cxn modelId="{A1460945-0625-4263-91A4-8ED962590B2A}" type="presParOf" srcId="{09CA4896-83E0-450B-91D0-155A38D70327}" destId="{1378B6E5-20BD-4635-BC58-19041DF75331}" srcOrd="0" destOrd="0" presId="urn:microsoft.com/office/officeart/2005/8/layout/orgChart1"/>
    <dgm:cxn modelId="{A8618C10-09B5-4078-8208-C5D04AD5D262}" type="presParOf" srcId="{09CA4896-83E0-450B-91D0-155A38D70327}" destId="{CD7DF855-3A4B-45D0-90BF-94AA99117396}" srcOrd="1" destOrd="0" presId="urn:microsoft.com/office/officeart/2005/8/layout/orgChart1"/>
    <dgm:cxn modelId="{CC67C3DB-53C1-4FCD-8EDD-BBC81F8622ED}" type="presParOf" srcId="{619023F3-7C90-4541-9696-4CB8DC673AB8}" destId="{8A58CC01-6971-4746-90BC-C7F06038CB5A}" srcOrd="1" destOrd="0" presId="urn:microsoft.com/office/officeart/2005/8/layout/orgChart1"/>
    <dgm:cxn modelId="{D57EE5B2-A380-4CB2-8185-33E5E84CFD4E}" type="presParOf" srcId="{619023F3-7C90-4541-9696-4CB8DC673AB8}" destId="{82AF0745-B3C0-47EB-B1AC-C411417D8EF5}" srcOrd="2" destOrd="0" presId="urn:microsoft.com/office/officeart/2005/8/layout/orgChart1"/>
    <dgm:cxn modelId="{83934CEF-1A30-474A-BA64-BC90DF29455C}" type="presParOf" srcId="{64BC4FAA-5691-4391-8CD6-F79CB78F25B7}" destId="{AFA6C421-A75B-4BCB-A7D4-E8664FD2886B}" srcOrd="2" destOrd="0" presId="urn:microsoft.com/office/officeart/2005/8/layout/orgChart1"/>
    <dgm:cxn modelId="{7FE7E300-33F1-419D-9144-277DB7024824}" type="presParOf" srcId="{D33C944A-DB99-408D-A431-44599C4D80EE}" destId="{D2B18586-9FCF-4BBB-AEDE-A6FA45C9EFAE}" srcOrd="10" destOrd="0" presId="urn:microsoft.com/office/officeart/2005/8/layout/orgChart1"/>
    <dgm:cxn modelId="{7606B98A-E153-40A1-8C3A-28E03B698FBF}" type="presParOf" srcId="{D33C944A-DB99-408D-A431-44599C4D80EE}" destId="{9E3E65F9-681C-4D48-A6CE-BA914105AB1F}" srcOrd="11" destOrd="0" presId="urn:microsoft.com/office/officeart/2005/8/layout/orgChart1"/>
    <dgm:cxn modelId="{5AC82B85-643A-4401-B750-E13FA00B5746}" type="presParOf" srcId="{9E3E65F9-681C-4D48-A6CE-BA914105AB1F}" destId="{A9A5A0E0-B155-4937-822A-2A7ABE81659D}" srcOrd="0" destOrd="0" presId="urn:microsoft.com/office/officeart/2005/8/layout/orgChart1"/>
    <dgm:cxn modelId="{8CC08672-F291-45E9-BE09-FCACBC354E80}" type="presParOf" srcId="{A9A5A0E0-B155-4937-822A-2A7ABE81659D}" destId="{8BC46C5E-A647-45AB-B7A4-E43E63DD8DB5}" srcOrd="0" destOrd="0" presId="urn:microsoft.com/office/officeart/2005/8/layout/orgChart1"/>
    <dgm:cxn modelId="{F2B77924-7A05-4C1D-813D-F645FC900868}" type="presParOf" srcId="{A9A5A0E0-B155-4937-822A-2A7ABE81659D}" destId="{F3CB2B19-913B-4228-9D63-0C02A3896C35}" srcOrd="1" destOrd="0" presId="urn:microsoft.com/office/officeart/2005/8/layout/orgChart1"/>
    <dgm:cxn modelId="{662A8DBA-1421-4FB9-A7D0-1F8540521387}" type="presParOf" srcId="{9E3E65F9-681C-4D48-A6CE-BA914105AB1F}" destId="{E166E70E-4D8A-4F58-90AB-FFC136D2A82F}" srcOrd="1" destOrd="0" presId="urn:microsoft.com/office/officeart/2005/8/layout/orgChart1"/>
    <dgm:cxn modelId="{416DE29C-BEC7-4953-BBB0-B8B628193083}" type="presParOf" srcId="{E166E70E-4D8A-4F58-90AB-FFC136D2A82F}" destId="{20ADB755-917E-4C55-9645-B563ED22087A}" srcOrd="0" destOrd="0" presId="urn:microsoft.com/office/officeart/2005/8/layout/orgChart1"/>
    <dgm:cxn modelId="{5160332F-27E0-4A33-A282-16F5C600F2FF}" type="presParOf" srcId="{E166E70E-4D8A-4F58-90AB-FFC136D2A82F}" destId="{76F796A8-89BF-4496-B61D-8EFF9DFFC519}" srcOrd="1" destOrd="0" presId="urn:microsoft.com/office/officeart/2005/8/layout/orgChart1"/>
    <dgm:cxn modelId="{8AFE91A7-9D03-4B31-B6D1-4B69B11DC7E9}" type="presParOf" srcId="{76F796A8-89BF-4496-B61D-8EFF9DFFC519}" destId="{E16C1F5A-62CF-46BB-88AE-1C41DB4F4C77}" srcOrd="0" destOrd="0" presId="urn:microsoft.com/office/officeart/2005/8/layout/orgChart1"/>
    <dgm:cxn modelId="{7482EEF3-97F1-4FDF-9927-DFA1DDA39F6C}" type="presParOf" srcId="{E16C1F5A-62CF-46BB-88AE-1C41DB4F4C77}" destId="{51B86B0F-D481-46B5-A9B6-DD4A52978352}" srcOrd="0" destOrd="0" presId="urn:microsoft.com/office/officeart/2005/8/layout/orgChart1"/>
    <dgm:cxn modelId="{FCA09A89-3A92-4C31-B220-A6A49449DD6E}" type="presParOf" srcId="{E16C1F5A-62CF-46BB-88AE-1C41DB4F4C77}" destId="{A8D9495D-D20C-42D3-A05F-9C67F90FA2BC}" srcOrd="1" destOrd="0" presId="urn:microsoft.com/office/officeart/2005/8/layout/orgChart1"/>
    <dgm:cxn modelId="{4A2A3E60-B9DF-4D17-A22A-12DE5E39590D}" type="presParOf" srcId="{76F796A8-89BF-4496-B61D-8EFF9DFFC519}" destId="{56691320-8F50-4859-B7C0-3870130E20D4}" srcOrd="1" destOrd="0" presId="urn:microsoft.com/office/officeart/2005/8/layout/orgChart1"/>
    <dgm:cxn modelId="{3D8E1E6C-3A9A-4392-8310-1EE1C4BE9BEC}" type="presParOf" srcId="{76F796A8-89BF-4496-B61D-8EFF9DFFC519}" destId="{E698ACE5-31A9-4A23-A082-39D193E8E8B2}" srcOrd="2" destOrd="0" presId="urn:microsoft.com/office/officeart/2005/8/layout/orgChart1"/>
    <dgm:cxn modelId="{A5645E35-736D-4929-A0DC-AF769E09985B}" type="presParOf" srcId="{9E3E65F9-681C-4D48-A6CE-BA914105AB1F}" destId="{11ECF93A-8905-4497-8B5B-3612E84CDFD4}" srcOrd="2" destOrd="0" presId="urn:microsoft.com/office/officeart/2005/8/layout/orgChart1"/>
    <dgm:cxn modelId="{CC1E5E33-6D7B-4062-B2C6-87FADA4F7EE3}" type="presParOf" srcId="{D33C944A-DB99-408D-A431-44599C4D80EE}" destId="{0778D319-7B79-4E48-B85A-DC16B4516DFB}" srcOrd="12" destOrd="0" presId="urn:microsoft.com/office/officeart/2005/8/layout/orgChart1"/>
    <dgm:cxn modelId="{66056D3D-638E-4F5B-9DB0-81233036ABB3}" type="presParOf" srcId="{D33C944A-DB99-408D-A431-44599C4D80EE}" destId="{5067A7B6-4F88-4ED4-A326-65C4485F41C9}" srcOrd="13" destOrd="0" presId="urn:microsoft.com/office/officeart/2005/8/layout/orgChart1"/>
    <dgm:cxn modelId="{0FCA3475-A9AD-47EE-882E-82507F78750B}" type="presParOf" srcId="{5067A7B6-4F88-4ED4-A326-65C4485F41C9}" destId="{616C8118-90DE-418D-9904-A2E84D38DA68}" srcOrd="0" destOrd="0" presId="urn:microsoft.com/office/officeart/2005/8/layout/orgChart1"/>
    <dgm:cxn modelId="{EDEEAACA-7E93-47FC-9BE5-B11D0E699014}" type="presParOf" srcId="{616C8118-90DE-418D-9904-A2E84D38DA68}" destId="{72FC04EE-8814-4BFC-8184-24FFE24E32D2}" srcOrd="0" destOrd="0" presId="urn:microsoft.com/office/officeart/2005/8/layout/orgChart1"/>
    <dgm:cxn modelId="{C500302C-3AC3-4434-A308-FA4C39BEA56A}" type="presParOf" srcId="{616C8118-90DE-418D-9904-A2E84D38DA68}" destId="{51C3750E-1135-43FB-85F5-0EBA3D5AD92A}" srcOrd="1" destOrd="0" presId="urn:microsoft.com/office/officeart/2005/8/layout/orgChart1"/>
    <dgm:cxn modelId="{BD5C7805-CBE0-4EFE-B9D0-164885AC4B9B}" type="presParOf" srcId="{5067A7B6-4F88-4ED4-A326-65C4485F41C9}" destId="{4D6AFBA7-121F-4DD6-A55B-426CFF2E822F}" srcOrd="1" destOrd="0" presId="urn:microsoft.com/office/officeart/2005/8/layout/orgChart1"/>
    <dgm:cxn modelId="{E07AC673-1A92-49EC-A278-73D945EC44C7}" type="presParOf" srcId="{4D6AFBA7-121F-4DD6-A55B-426CFF2E822F}" destId="{7963FE04-6970-49C8-A715-B4101169CF0F}" srcOrd="0" destOrd="0" presId="urn:microsoft.com/office/officeart/2005/8/layout/orgChart1"/>
    <dgm:cxn modelId="{782BA381-0150-45E4-8C6F-3F59C8A98FA2}" type="presParOf" srcId="{4D6AFBA7-121F-4DD6-A55B-426CFF2E822F}" destId="{C7652F15-625A-46D0-AAAD-2A274D2CCF3B}" srcOrd="1" destOrd="0" presId="urn:microsoft.com/office/officeart/2005/8/layout/orgChart1"/>
    <dgm:cxn modelId="{3180F504-E5A0-4EBB-BA75-D34D357F851D}" type="presParOf" srcId="{C7652F15-625A-46D0-AAAD-2A274D2CCF3B}" destId="{2D92EB3F-048D-4938-A5E1-7C43466D3925}" srcOrd="0" destOrd="0" presId="urn:microsoft.com/office/officeart/2005/8/layout/orgChart1"/>
    <dgm:cxn modelId="{878C427A-2913-4342-8490-B47594F55ED4}" type="presParOf" srcId="{2D92EB3F-048D-4938-A5E1-7C43466D3925}" destId="{A0AC491D-2E13-473E-877D-6F968D81177F}" srcOrd="0" destOrd="0" presId="urn:microsoft.com/office/officeart/2005/8/layout/orgChart1"/>
    <dgm:cxn modelId="{9895808D-914D-43BC-B66E-3CCE5F2B7CF9}" type="presParOf" srcId="{2D92EB3F-048D-4938-A5E1-7C43466D3925}" destId="{C11A1CED-20F1-4D47-A70A-3F903C07C864}" srcOrd="1" destOrd="0" presId="urn:microsoft.com/office/officeart/2005/8/layout/orgChart1"/>
    <dgm:cxn modelId="{69873861-2425-4045-B099-839C03CDFC23}" type="presParOf" srcId="{C7652F15-625A-46D0-AAAD-2A274D2CCF3B}" destId="{414BC81A-E865-4AF1-A915-F9108B2EC14F}" srcOrd="1" destOrd="0" presId="urn:microsoft.com/office/officeart/2005/8/layout/orgChart1"/>
    <dgm:cxn modelId="{215D8BDE-FF77-4DD1-8EB8-B43D531EFC00}" type="presParOf" srcId="{C7652F15-625A-46D0-AAAD-2A274D2CCF3B}" destId="{02E00A93-2234-4FBC-9E0E-56DF337E011C}" srcOrd="2" destOrd="0" presId="urn:microsoft.com/office/officeart/2005/8/layout/orgChart1"/>
    <dgm:cxn modelId="{E913101F-AAF3-44CA-9A40-23D0FB112B8D}" type="presParOf" srcId="{5067A7B6-4F88-4ED4-A326-65C4485F41C9}" destId="{0DAF22F0-3BBD-4E2A-8855-B02B40872DB9}" srcOrd="2" destOrd="0" presId="urn:microsoft.com/office/officeart/2005/8/layout/orgChart1"/>
    <dgm:cxn modelId="{FAC8EBDF-6058-40DE-BB9A-33C3B57B3D29}" type="presParOf" srcId="{D33C944A-DB99-408D-A431-44599C4D80EE}" destId="{E6B0E3AD-E777-4433-AB13-DABFB48CF150}" srcOrd="14" destOrd="0" presId="urn:microsoft.com/office/officeart/2005/8/layout/orgChart1"/>
    <dgm:cxn modelId="{C99DF5A6-357D-4450-A4A1-BCF3760CC77D}" type="presParOf" srcId="{D33C944A-DB99-408D-A431-44599C4D80EE}" destId="{AE7A81DC-DFD0-4840-9EFD-F8F4E5021D6B}" srcOrd="15" destOrd="0" presId="urn:microsoft.com/office/officeart/2005/8/layout/orgChart1"/>
    <dgm:cxn modelId="{8FF4337C-8A9D-452B-9833-995778FFF8AB}" type="presParOf" srcId="{AE7A81DC-DFD0-4840-9EFD-F8F4E5021D6B}" destId="{2CE6823F-5497-4388-89BF-ECE193D380CF}" srcOrd="0" destOrd="0" presId="urn:microsoft.com/office/officeart/2005/8/layout/orgChart1"/>
    <dgm:cxn modelId="{E4035CA6-1D5C-4993-8EF6-C32FC74EC8DD}" type="presParOf" srcId="{2CE6823F-5497-4388-89BF-ECE193D380CF}" destId="{76E8E66C-026E-4E87-BD80-0DC8EEDECD06}" srcOrd="0" destOrd="0" presId="urn:microsoft.com/office/officeart/2005/8/layout/orgChart1"/>
    <dgm:cxn modelId="{61313BE9-BF33-41C5-9159-42AAD3251783}" type="presParOf" srcId="{2CE6823F-5497-4388-89BF-ECE193D380CF}" destId="{4985F6DB-9A90-40F1-B01E-793006D4498F}" srcOrd="1" destOrd="0" presId="urn:microsoft.com/office/officeart/2005/8/layout/orgChart1"/>
    <dgm:cxn modelId="{F6F45423-E041-498B-8299-3DB5EE3547B0}" type="presParOf" srcId="{AE7A81DC-DFD0-4840-9EFD-F8F4E5021D6B}" destId="{69C7EA29-1054-4F10-A6A5-89092E23ADCA}" srcOrd="1" destOrd="0" presId="urn:microsoft.com/office/officeart/2005/8/layout/orgChart1"/>
    <dgm:cxn modelId="{B997A156-02C3-4ECD-89B5-F5DDF18AD54F}" type="presParOf" srcId="{69C7EA29-1054-4F10-A6A5-89092E23ADCA}" destId="{9DCA5695-DE2B-40BA-8C58-BB93CAF4B512}" srcOrd="0" destOrd="0" presId="urn:microsoft.com/office/officeart/2005/8/layout/orgChart1"/>
    <dgm:cxn modelId="{DDD3670A-4A35-4762-A8FA-E9A017E2EC8A}" type="presParOf" srcId="{69C7EA29-1054-4F10-A6A5-89092E23ADCA}" destId="{640CA2F0-E600-45D1-B582-15180BF6BED3}" srcOrd="1" destOrd="0" presId="urn:microsoft.com/office/officeart/2005/8/layout/orgChart1"/>
    <dgm:cxn modelId="{0B5FF999-65C7-4FF4-B839-49240E19A54B}" type="presParOf" srcId="{640CA2F0-E600-45D1-B582-15180BF6BED3}" destId="{64AFA500-FB3B-4729-A062-C8C9D4002A3A}" srcOrd="0" destOrd="0" presId="urn:microsoft.com/office/officeart/2005/8/layout/orgChart1"/>
    <dgm:cxn modelId="{D880BD1C-2AA7-4E77-92F9-C4A3EC2034D2}" type="presParOf" srcId="{64AFA500-FB3B-4729-A062-C8C9D4002A3A}" destId="{8FEC2A31-A015-43AC-8E2C-25AF96B834BE}" srcOrd="0" destOrd="0" presId="urn:microsoft.com/office/officeart/2005/8/layout/orgChart1"/>
    <dgm:cxn modelId="{C56FE097-456B-4E0B-8DA8-C86DF11C3F18}" type="presParOf" srcId="{64AFA500-FB3B-4729-A062-C8C9D4002A3A}" destId="{286C51D2-F4A7-4330-B801-FE649893F67B}" srcOrd="1" destOrd="0" presId="urn:microsoft.com/office/officeart/2005/8/layout/orgChart1"/>
    <dgm:cxn modelId="{886EF9BC-57D8-41A3-8685-20D238DFAB15}" type="presParOf" srcId="{640CA2F0-E600-45D1-B582-15180BF6BED3}" destId="{762D2B26-5839-4315-B49A-13EF6004A1BE}" srcOrd="1" destOrd="0" presId="urn:microsoft.com/office/officeart/2005/8/layout/orgChart1"/>
    <dgm:cxn modelId="{6EEFE13F-C2E9-4030-8CC3-7316910182F8}" type="presParOf" srcId="{640CA2F0-E600-45D1-B582-15180BF6BED3}" destId="{6748101C-8BBD-4BF9-8544-59C8BCFBB9DE}" srcOrd="2" destOrd="0" presId="urn:microsoft.com/office/officeart/2005/8/layout/orgChart1"/>
    <dgm:cxn modelId="{5539DD1B-86A2-4396-9EDD-40C2BA58C024}" type="presParOf" srcId="{AE7A81DC-DFD0-4840-9EFD-F8F4E5021D6B}" destId="{67FC6F31-8244-40F9-8433-8E694ACA9F48}" srcOrd="2" destOrd="0" presId="urn:microsoft.com/office/officeart/2005/8/layout/orgChart1"/>
    <dgm:cxn modelId="{BEC4F8BC-7256-409B-921A-863EB3E936FE}" type="presParOf" srcId="{D33C944A-DB99-408D-A431-44599C4D80EE}" destId="{7E8B6FD0-B973-472C-B3F1-1382288B6877}" srcOrd="16" destOrd="0" presId="urn:microsoft.com/office/officeart/2005/8/layout/orgChart1"/>
    <dgm:cxn modelId="{D189AF99-F64C-4DD8-9E53-6F9052318C78}" type="presParOf" srcId="{D33C944A-DB99-408D-A431-44599C4D80EE}" destId="{85E2F84E-3B6E-489B-826B-21BB0807AF23}" srcOrd="17" destOrd="0" presId="urn:microsoft.com/office/officeart/2005/8/layout/orgChart1"/>
    <dgm:cxn modelId="{6BC593D6-1F6C-4AE1-8584-6E4845907DFD}" type="presParOf" srcId="{85E2F84E-3B6E-489B-826B-21BB0807AF23}" destId="{9790D057-8FBF-4D17-86DC-27ABD9EFACA5}" srcOrd="0" destOrd="0" presId="urn:microsoft.com/office/officeart/2005/8/layout/orgChart1"/>
    <dgm:cxn modelId="{A4548BDE-D8AC-4C85-8258-CA3F8864A961}" type="presParOf" srcId="{9790D057-8FBF-4D17-86DC-27ABD9EFACA5}" destId="{610E2BB6-779B-4836-903B-26AE8B591CEC}" srcOrd="0" destOrd="0" presId="urn:microsoft.com/office/officeart/2005/8/layout/orgChart1"/>
    <dgm:cxn modelId="{2AA3F9C8-01CA-4DA4-A128-15F1A9106C49}" type="presParOf" srcId="{9790D057-8FBF-4D17-86DC-27ABD9EFACA5}" destId="{575C7D14-36CE-467B-BD0F-5780C7436A52}" srcOrd="1" destOrd="0" presId="urn:microsoft.com/office/officeart/2005/8/layout/orgChart1"/>
    <dgm:cxn modelId="{1E989A01-BD38-4831-8CF6-01F8B87A03DD}" type="presParOf" srcId="{85E2F84E-3B6E-489B-826B-21BB0807AF23}" destId="{7083F945-FDEA-413B-AFED-AB1B847CB23F}" srcOrd="1" destOrd="0" presId="urn:microsoft.com/office/officeart/2005/8/layout/orgChart1"/>
    <dgm:cxn modelId="{B154D68B-52A1-4695-A0D2-F784CE711755}" type="presParOf" srcId="{7083F945-FDEA-413B-AFED-AB1B847CB23F}" destId="{B3E6CDEC-A19D-4FF6-AD87-AB0D4BC01CC3}" srcOrd="0" destOrd="0" presId="urn:microsoft.com/office/officeart/2005/8/layout/orgChart1"/>
    <dgm:cxn modelId="{FAAC9782-367C-4E91-B3DA-D6350C60B8C5}" type="presParOf" srcId="{7083F945-FDEA-413B-AFED-AB1B847CB23F}" destId="{3EA3224A-02E4-4BB3-B479-16A8C533D714}" srcOrd="1" destOrd="0" presId="urn:microsoft.com/office/officeart/2005/8/layout/orgChart1"/>
    <dgm:cxn modelId="{E63AF75D-2F1D-47D0-9023-C862BD32A217}" type="presParOf" srcId="{3EA3224A-02E4-4BB3-B479-16A8C533D714}" destId="{A6CA7BDF-B359-4CC1-A704-943B47DFC682}" srcOrd="0" destOrd="0" presId="urn:microsoft.com/office/officeart/2005/8/layout/orgChart1"/>
    <dgm:cxn modelId="{E526E751-62D2-48BC-93B9-FA63734534CF}" type="presParOf" srcId="{A6CA7BDF-B359-4CC1-A704-943B47DFC682}" destId="{E1C97E98-53DF-4F52-8932-EC9007E1F2D4}" srcOrd="0" destOrd="0" presId="urn:microsoft.com/office/officeart/2005/8/layout/orgChart1"/>
    <dgm:cxn modelId="{0FC48725-F7F4-4D43-A499-D5D4A3454EBA}" type="presParOf" srcId="{A6CA7BDF-B359-4CC1-A704-943B47DFC682}" destId="{F495859E-E083-40F9-AD38-CC7AD5EBF2C0}" srcOrd="1" destOrd="0" presId="urn:microsoft.com/office/officeart/2005/8/layout/orgChart1"/>
    <dgm:cxn modelId="{BD5534FE-BB94-4755-A0B7-7794A01943D1}" type="presParOf" srcId="{3EA3224A-02E4-4BB3-B479-16A8C533D714}" destId="{C509631C-8FA8-4C06-B617-5CB26AC9461B}" srcOrd="1" destOrd="0" presId="urn:microsoft.com/office/officeart/2005/8/layout/orgChart1"/>
    <dgm:cxn modelId="{A4360F2B-D537-44DC-A880-6DAB5E128F29}" type="presParOf" srcId="{3EA3224A-02E4-4BB3-B479-16A8C533D714}" destId="{EFC6D93E-18AD-43C3-A749-C9C158743863}" srcOrd="2" destOrd="0" presId="urn:microsoft.com/office/officeart/2005/8/layout/orgChart1"/>
    <dgm:cxn modelId="{7BD182F2-D784-415B-9356-0E9EB7B8A414}" type="presParOf" srcId="{85E2F84E-3B6E-489B-826B-21BB0807AF23}" destId="{9B388519-33C7-429E-841B-B39C21333BA7}" srcOrd="2" destOrd="0" presId="urn:microsoft.com/office/officeart/2005/8/layout/orgChart1"/>
    <dgm:cxn modelId="{4510A56A-DF7B-4FFE-BC71-B621C97FF290}" type="presParOf" srcId="{304B72BC-3E68-441D-BCDD-0450A0283DA5}" destId="{91E4C000-8390-4EA9-B9BB-81CB3C15F521}" srcOrd="2" destOrd="0" presId="urn:microsoft.com/office/officeart/2005/8/layout/orgChart1"/>
    <dgm:cxn modelId="{EBDC7ED9-027F-4143-A1DA-1A41B7917E7D}" type="presParOf" srcId="{91E4C000-8390-4EA9-B9BB-81CB3C15F521}" destId="{E6F06186-CED8-433E-A0D1-B4B60057A8FD}" srcOrd="0" destOrd="0" presId="urn:microsoft.com/office/officeart/2005/8/layout/orgChart1"/>
    <dgm:cxn modelId="{AF3AC715-03F3-4B9A-84B8-9F5A742B6937}" type="presParOf" srcId="{91E4C000-8390-4EA9-B9BB-81CB3C15F521}" destId="{3F0C053D-A980-489E-9D9A-8BDE719C0B3E}" srcOrd="1" destOrd="0" presId="urn:microsoft.com/office/officeart/2005/8/layout/orgChart1"/>
    <dgm:cxn modelId="{2FE8C457-4A13-4C07-BF2B-0F2F7CDCA5BE}" type="presParOf" srcId="{3F0C053D-A980-489E-9D9A-8BDE719C0B3E}" destId="{DAA72BB5-A0A8-464A-8089-CF8098B89E66}" srcOrd="0" destOrd="0" presId="urn:microsoft.com/office/officeart/2005/8/layout/orgChart1"/>
    <dgm:cxn modelId="{029ED5A9-EE1E-4AC3-A19F-665648E5229F}" type="presParOf" srcId="{DAA72BB5-A0A8-464A-8089-CF8098B89E66}" destId="{CF674316-56EB-4312-B03A-17508F7DCBA0}" srcOrd="0" destOrd="0" presId="urn:microsoft.com/office/officeart/2005/8/layout/orgChart1"/>
    <dgm:cxn modelId="{AEF19C72-BD2C-4CBA-BBB8-4D7C7C62E502}" type="presParOf" srcId="{DAA72BB5-A0A8-464A-8089-CF8098B89E66}" destId="{CE2274E4-5431-444E-8A67-D62FAF140DEC}" srcOrd="1" destOrd="0" presId="urn:microsoft.com/office/officeart/2005/8/layout/orgChart1"/>
    <dgm:cxn modelId="{320FB031-EFC4-46A8-BA53-960FA0EFE54B}" type="presParOf" srcId="{3F0C053D-A980-489E-9D9A-8BDE719C0B3E}" destId="{47AA1D3C-A195-47FC-9DBD-DABED6FF0E1C}" srcOrd="1" destOrd="0" presId="urn:microsoft.com/office/officeart/2005/8/layout/orgChart1"/>
    <dgm:cxn modelId="{502FB263-8ED7-429D-80CF-4913A977EC66}" type="presParOf" srcId="{3F0C053D-A980-489E-9D9A-8BDE719C0B3E}" destId="{B9E58A8D-B46C-4E46-AB7F-4A65A184FFFD}" srcOrd="2" destOrd="0" presId="urn:microsoft.com/office/officeart/2005/8/layout/orgChart1"/>
    <dgm:cxn modelId="{A5BAD194-1541-45AD-BE1E-7CF4F158FBD0}" type="presParOf" srcId="{91E4C000-8390-4EA9-B9BB-81CB3C15F521}" destId="{3BBF33C6-4562-4063-A5CF-F9E23D2BC77A}" srcOrd="2" destOrd="0" presId="urn:microsoft.com/office/officeart/2005/8/layout/orgChart1"/>
    <dgm:cxn modelId="{8A62B68E-0C31-4BCA-9490-1A8C9C08B7A9}" type="presParOf" srcId="{91E4C000-8390-4EA9-B9BB-81CB3C15F521}" destId="{4CD5DEF6-8966-448F-B3E6-4A84F8D3A825}" srcOrd="3" destOrd="0" presId="urn:microsoft.com/office/officeart/2005/8/layout/orgChart1"/>
    <dgm:cxn modelId="{D607FDFF-91FA-45AB-9379-FA56910AD7F4}" type="presParOf" srcId="{4CD5DEF6-8966-448F-B3E6-4A84F8D3A825}" destId="{A7610B8E-8642-4DB2-9FFD-8B34ECC1CB06}" srcOrd="0" destOrd="0" presId="urn:microsoft.com/office/officeart/2005/8/layout/orgChart1"/>
    <dgm:cxn modelId="{BBA7072A-87F3-45D9-AEFC-9ED0F0C8E9EF}" type="presParOf" srcId="{A7610B8E-8642-4DB2-9FFD-8B34ECC1CB06}" destId="{07806D78-2FC5-49AC-973B-80B34838E268}" srcOrd="0" destOrd="0" presId="urn:microsoft.com/office/officeart/2005/8/layout/orgChart1"/>
    <dgm:cxn modelId="{03FF6379-15BC-49C6-9F2A-9D1A75BA1515}" type="presParOf" srcId="{A7610B8E-8642-4DB2-9FFD-8B34ECC1CB06}" destId="{8ECC86DF-D9FA-48D8-8A72-7B2171C1CA2C}" srcOrd="1" destOrd="0" presId="urn:microsoft.com/office/officeart/2005/8/layout/orgChart1"/>
    <dgm:cxn modelId="{3564C80D-6783-48EF-91D0-55DF194F4B27}" type="presParOf" srcId="{4CD5DEF6-8966-448F-B3E6-4A84F8D3A825}" destId="{6EA8B22B-B5F4-4AF2-9877-B94420FEA590}" srcOrd="1" destOrd="0" presId="urn:microsoft.com/office/officeart/2005/8/layout/orgChart1"/>
    <dgm:cxn modelId="{199C20EE-CD86-4F60-A6E4-9285F424FE1A}" type="presParOf" srcId="{6EA8B22B-B5F4-4AF2-9877-B94420FEA590}" destId="{247DA192-CF41-49F8-9EC9-54CDD9CB9852}" srcOrd="0" destOrd="0" presId="urn:microsoft.com/office/officeart/2005/8/layout/orgChart1"/>
    <dgm:cxn modelId="{CE214330-E736-465B-8164-962503184DFE}" type="presParOf" srcId="{6EA8B22B-B5F4-4AF2-9877-B94420FEA590}" destId="{88ADF881-D634-4EA3-92C0-18916812B951}" srcOrd="1" destOrd="0" presId="urn:microsoft.com/office/officeart/2005/8/layout/orgChart1"/>
    <dgm:cxn modelId="{A85BEFD5-8ECA-4C65-875D-AEF3EB5971F7}" type="presParOf" srcId="{88ADF881-D634-4EA3-92C0-18916812B951}" destId="{626190B9-E754-4220-B7B5-5692C9CC2EF5}" srcOrd="0" destOrd="0" presId="urn:microsoft.com/office/officeart/2005/8/layout/orgChart1"/>
    <dgm:cxn modelId="{9B611703-30D0-4768-A5F4-48386C5E63A2}" type="presParOf" srcId="{626190B9-E754-4220-B7B5-5692C9CC2EF5}" destId="{684F9EB0-A2D7-4F63-B3D2-8180C7FEAA34}" srcOrd="0" destOrd="0" presId="urn:microsoft.com/office/officeart/2005/8/layout/orgChart1"/>
    <dgm:cxn modelId="{B08059E5-38E9-4D35-8AE5-33A7EC81F0A3}" type="presParOf" srcId="{626190B9-E754-4220-B7B5-5692C9CC2EF5}" destId="{EA521453-3829-4709-B4BA-8B838564A12F}" srcOrd="1" destOrd="0" presId="urn:microsoft.com/office/officeart/2005/8/layout/orgChart1"/>
    <dgm:cxn modelId="{D5E85E8A-FD5D-4841-A822-E57945A47AA3}" type="presParOf" srcId="{88ADF881-D634-4EA3-92C0-18916812B951}" destId="{11A3C2FF-E818-4047-94F3-BEE16342041E}" srcOrd="1" destOrd="0" presId="urn:microsoft.com/office/officeart/2005/8/layout/orgChart1"/>
    <dgm:cxn modelId="{AB155775-DD0C-4630-8169-29F581142BA6}" type="presParOf" srcId="{88ADF881-D634-4EA3-92C0-18916812B951}" destId="{2AF68F83-C73C-420D-BD16-F43248A603F8}" srcOrd="2" destOrd="0" presId="urn:microsoft.com/office/officeart/2005/8/layout/orgChart1"/>
    <dgm:cxn modelId="{448E1851-EB9D-4BF7-B316-504BBFC83100}" type="presParOf" srcId="{4CD5DEF6-8966-448F-B3E6-4A84F8D3A825}" destId="{6C77043E-DA7F-4515-B8D3-CC23628515E1}" srcOrd="2" destOrd="0" presId="urn:microsoft.com/office/officeart/2005/8/layout/orgChart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7DA192-CF41-49F8-9EC9-54CDD9CB9852}">
      <dsp:nvSpPr>
        <dsp:cNvPr id="0" name=""/>
        <dsp:cNvSpPr/>
      </dsp:nvSpPr>
      <dsp:spPr>
        <a:xfrm>
          <a:off x="4786324" y="2172584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BF33C6-4562-4063-A5CF-F9E23D2BC77A}">
      <dsp:nvSpPr>
        <dsp:cNvPr id="0" name=""/>
        <dsp:cNvSpPr/>
      </dsp:nvSpPr>
      <dsp:spPr>
        <a:xfrm>
          <a:off x="4253964" y="1601486"/>
          <a:ext cx="91440" cy="3700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007"/>
              </a:lnTo>
              <a:lnTo>
                <a:pt x="130178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F06186-CED8-433E-A0D1-B4B60057A8FD}">
      <dsp:nvSpPr>
        <dsp:cNvPr id="0" name=""/>
        <dsp:cNvSpPr/>
      </dsp:nvSpPr>
      <dsp:spPr>
        <a:xfrm>
          <a:off x="4169506" y="1601486"/>
          <a:ext cx="91440" cy="370007"/>
        </a:xfrm>
        <a:custGeom>
          <a:avLst/>
          <a:gdLst/>
          <a:ahLst/>
          <a:cxnLst/>
          <a:rect l="0" t="0" r="0" b="0"/>
          <a:pathLst>
            <a:path>
              <a:moveTo>
                <a:pt x="130178" y="0"/>
              </a:moveTo>
              <a:lnTo>
                <a:pt x="130178" y="370007"/>
              </a:lnTo>
              <a:lnTo>
                <a:pt x="45720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E6CDEC-A19D-4FF6-AD87-AB0D4BC01CC3}">
      <dsp:nvSpPr>
        <dsp:cNvPr id="0" name=""/>
        <dsp:cNvSpPr/>
      </dsp:nvSpPr>
      <dsp:spPr>
        <a:xfrm>
          <a:off x="7871057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8B6FD0-B973-472C-B3F1-1382288B6877}">
      <dsp:nvSpPr>
        <dsp:cNvPr id="0" name=""/>
        <dsp:cNvSpPr/>
      </dsp:nvSpPr>
      <dsp:spPr>
        <a:xfrm>
          <a:off x="4299684" y="1601486"/>
          <a:ext cx="3893118" cy="131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654"/>
              </a:lnTo>
              <a:lnTo>
                <a:pt x="3893118" y="1226654"/>
              </a:lnTo>
              <a:lnTo>
                <a:pt x="3893118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CA5695-DE2B-40BA-8C58-BB93CAF4B512}">
      <dsp:nvSpPr>
        <dsp:cNvPr id="0" name=""/>
        <dsp:cNvSpPr/>
      </dsp:nvSpPr>
      <dsp:spPr>
        <a:xfrm>
          <a:off x="6897778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0E3AD-E777-4433-AB13-DABFB48CF150}">
      <dsp:nvSpPr>
        <dsp:cNvPr id="0" name=""/>
        <dsp:cNvSpPr/>
      </dsp:nvSpPr>
      <dsp:spPr>
        <a:xfrm>
          <a:off x="4299684" y="1601486"/>
          <a:ext cx="2919838" cy="131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654"/>
              </a:lnTo>
              <a:lnTo>
                <a:pt x="2919838" y="1226654"/>
              </a:lnTo>
              <a:lnTo>
                <a:pt x="2919838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3FE04-6970-49C8-A715-B4101169CF0F}">
      <dsp:nvSpPr>
        <dsp:cNvPr id="0" name=""/>
        <dsp:cNvSpPr/>
      </dsp:nvSpPr>
      <dsp:spPr>
        <a:xfrm>
          <a:off x="5924498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78D319-7B79-4E48-B85A-DC16B4516DFB}">
      <dsp:nvSpPr>
        <dsp:cNvPr id="0" name=""/>
        <dsp:cNvSpPr/>
      </dsp:nvSpPr>
      <dsp:spPr>
        <a:xfrm>
          <a:off x="4299684" y="1601486"/>
          <a:ext cx="1946559" cy="131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654"/>
              </a:lnTo>
              <a:lnTo>
                <a:pt x="1946559" y="1226654"/>
              </a:lnTo>
              <a:lnTo>
                <a:pt x="1946559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DB755-917E-4C55-9645-B563ED22087A}">
      <dsp:nvSpPr>
        <dsp:cNvPr id="0" name=""/>
        <dsp:cNvSpPr/>
      </dsp:nvSpPr>
      <dsp:spPr>
        <a:xfrm>
          <a:off x="4951218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B18586-9FCF-4BBB-AEDE-A6FA45C9EFAE}">
      <dsp:nvSpPr>
        <dsp:cNvPr id="0" name=""/>
        <dsp:cNvSpPr/>
      </dsp:nvSpPr>
      <dsp:spPr>
        <a:xfrm>
          <a:off x="4299684" y="1601486"/>
          <a:ext cx="973279" cy="131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6654"/>
              </a:lnTo>
              <a:lnTo>
                <a:pt x="973279" y="1226654"/>
              </a:lnTo>
              <a:lnTo>
                <a:pt x="973279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7CA8D7-3C4C-46FC-A295-CD73220BDC82}">
      <dsp:nvSpPr>
        <dsp:cNvPr id="0" name=""/>
        <dsp:cNvSpPr/>
      </dsp:nvSpPr>
      <dsp:spPr>
        <a:xfrm>
          <a:off x="3977939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9A056-C630-4CB1-9EEE-A55779D4B642}">
      <dsp:nvSpPr>
        <dsp:cNvPr id="0" name=""/>
        <dsp:cNvSpPr/>
      </dsp:nvSpPr>
      <dsp:spPr>
        <a:xfrm>
          <a:off x="4253964" y="1601486"/>
          <a:ext cx="91440" cy="13111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67EF60-4A6A-4A7F-B9AC-4C5A330C0730}">
      <dsp:nvSpPr>
        <dsp:cNvPr id="0" name=""/>
        <dsp:cNvSpPr/>
      </dsp:nvSpPr>
      <dsp:spPr>
        <a:xfrm>
          <a:off x="3004659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593A6D-F662-49E9-85E8-A613093C2A65}">
      <dsp:nvSpPr>
        <dsp:cNvPr id="0" name=""/>
        <dsp:cNvSpPr/>
      </dsp:nvSpPr>
      <dsp:spPr>
        <a:xfrm>
          <a:off x="3326404" y="1601486"/>
          <a:ext cx="973279" cy="1311112"/>
        </a:xfrm>
        <a:custGeom>
          <a:avLst/>
          <a:gdLst/>
          <a:ahLst/>
          <a:cxnLst/>
          <a:rect l="0" t="0" r="0" b="0"/>
          <a:pathLst>
            <a:path>
              <a:moveTo>
                <a:pt x="973279" y="0"/>
              </a:moveTo>
              <a:lnTo>
                <a:pt x="973279" y="1226654"/>
              </a:lnTo>
              <a:lnTo>
                <a:pt x="0" y="1226654"/>
              </a:lnTo>
              <a:lnTo>
                <a:pt x="0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55B2AC-253E-42A8-A1CE-7A7A07DB3A50}">
      <dsp:nvSpPr>
        <dsp:cNvPr id="0" name=""/>
        <dsp:cNvSpPr/>
      </dsp:nvSpPr>
      <dsp:spPr>
        <a:xfrm>
          <a:off x="2031379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92F654-FC63-4308-AB20-A30AFE13EAC3}">
      <dsp:nvSpPr>
        <dsp:cNvPr id="0" name=""/>
        <dsp:cNvSpPr/>
      </dsp:nvSpPr>
      <dsp:spPr>
        <a:xfrm>
          <a:off x="2353125" y="1601486"/>
          <a:ext cx="1946559" cy="1311112"/>
        </a:xfrm>
        <a:custGeom>
          <a:avLst/>
          <a:gdLst/>
          <a:ahLst/>
          <a:cxnLst/>
          <a:rect l="0" t="0" r="0" b="0"/>
          <a:pathLst>
            <a:path>
              <a:moveTo>
                <a:pt x="1946559" y="0"/>
              </a:moveTo>
              <a:lnTo>
                <a:pt x="1946559" y="1226654"/>
              </a:lnTo>
              <a:lnTo>
                <a:pt x="0" y="1226654"/>
              </a:lnTo>
              <a:lnTo>
                <a:pt x="0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EC9A3B-B2EC-4206-B00F-0C376F32F1A0}">
      <dsp:nvSpPr>
        <dsp:cNvPr id="0" name=""/>
        <dsp:cNvSpPr/>
      </dsp:nvSpPr>
      <dsp:spPr>
        <a:xfrm>
          <a:off x="1058100" y="3314780"/>
          <a:ext cx="127724" cy="378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8778"/>
              </a:lnTo>
              <a:lnTo>
                <a:pt x="127724" y="378778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4D7834-A83A-4762-9402-04AE059B3211}">
      <dsp:nvSpPr>
        <dsp:cNvPr id="0" name=""/>
        <dsp:cNvSpPr/>
      </dsp:nvSpPr>
      <dsp:spPr>
        <a:xfrm>
          <a:off x="1379845" y="1601486"/>
          <a:ext cx="2919838" cy="1311112"/>
        </a:xfrm>
        <a:custGeom>
          <a:avLst/>
          <a:gdLst/>
          <a:ahLst/>
          <a:cxnLst/>
          <a:rect l="0" t="0" r="0" b="0"/>
          <a:pathLst>
            <a:path>
              <a:moveTo>
                <a:pt x="2919838" y="0"/>
              </a:moveTo>
              <a:lnTo>
                <a:pt x="2919838" y="1226654"/>
              </a:lnTo>
              <a:lnTo>
                <a:pt x="0" y="1226654"/>
              </a:lnTo>
              <a:lnTo>
                <a:pt x="0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2543B-DB71-48AE-B8D2-D7CC063EE675}">
      <dsp:nvSpPr>
        <dsp:cNvPr id="0" name=""/>
        <dsp:cNvSpPr/>
      </dsp:nvSpPr>
      <dsp:spPr>
        <a:xfrm>
          <a:off x="84820" y="3314780"/>
          <a:ext cx="120654" cy="3700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0007"/>
              </a:lnTo>
              <a:lnTo>
                <a:pt x="120654" y="370007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8BA3B0-1692-466C-B189-F9E960D154C8}">
      <dsp:nvSpPr>
        <dsp:cNvPr id="0" name=""/>
        <dsp:cNvSpPr/>
      </dsp:nvSpPr>
      <dsp:spPr>
        <a:xfrm>
          <a:off x="406566" y="1601486"/>
          <a:ext cx="3893118" cy="1311112"/>
        </a:xfrm>
        <a:custGeom>
          <a:avLst/>
          <a:gdLst/>
          <a:ahLst/>
          <a:cxnLst/>
          <a:rect l="0" t="0" r="0" b="0"/>
          <a:pathLst>
            <a:path>
              <a:moveTo>
                <a:pt x="3893118" y="0"/>
              </a:moveTo>
              <a:lnTo>
                <a:pt x="3893118" y="1226654"/>
              </a:lnTo>
              <a:lnTo>
                <a:pt x="0" y="1226654"/>
              </a:lnTo>
              <a:lnTo>
                <a:pt x="0" y="1311112"/>
              </a:lnTo>
            </a:path>
          </a:pathLst>
        </a:custGeom>
        <a:noFill/>
        <a:ln w="25400" cap="flat" cmpd="sng" algn="ctr">
          <a:solidFill>
            <a:srgbClr val="7BA679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8A74C6-DD51-4BB5-A869-C1DF60879F88}">
      <dsp:nvSpPr>
        <dsp:cNvPr id="0" name=""/>
        <dsp:cNvSpPr/>
      </dsp:nvSpPr>
      <dsp:spPr>
        <a:xfrm>
          <a:off x="3897502" y="1199305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smtClean="0">
              <a:latin typeface="Arial" panose="020B0604020202020204" pitchFamily="34" charset="0"/>
              <a:cs typeface="Arial" panose="020B0604020202020204" pitchFamily="34" charset="0"/>
            </a:rPr>
            <a:t>Socialchef</a:t>
          </a:r>
          <a:endParaRPr lang="sv-SE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7502" y="1199305"/>
        <a:ext cx="804363" cy="402181"/>
      </dsp:txXfrm>
    </dsp:sp>
    <dsp:sp modelId="{78AC198F-5AA1-469A-9E96-80FDBCCCDCFD}">
      <dsp:nvSpPr>
        <dsp:cNvPr id="0" name=""/>
        <dsp:cNvSpPr/>
      </dsp:nvSpPr>
      <dsp:spPr>
        <a:xfrm>
          <a:off x="4384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kern="1200" smtClean="0">
              <a:latin typeface="Arial" panose="020B0604020202020204" pitchFamily="34" charset="0"/>
              <a:cs typeface="Arial" panose="020B0604020202020204" pitchFamily="34" charset="0"/>
            </a:rPr>
            <a:t>Myndighets enheten</a:t>
          </a:r>
          <a:endParaRPr lang="sv-SE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" y="2912599"/>
        <a:ext cx="804363" cy="402181"/>
      </dsp:txXfrm>
    </dsp:sp>
    <dsp:sp modelId="{0A771C72-73FA-44A8-8B0E-6D26F41AA2E3}">
      <dsp:nvSpPr>
        <dsp:cNvPr id="0" name=""/>
        <dsp:cNvSpPr/>
      </dsp:nvSpPr>
      <dsp:spPr>
        <a:xfrm>
          <a:off x="205475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ts val="294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Socialsekreterare ÄO, LSS, Försörjningsstöd, Vuxna, barn och unga, familjehem</a:t>
          </a:r>
          <a:r>
            <a:rPr lang="sv-SE" sz="600" kern="120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sv-SE" sz="600" kern="12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smtClean="0">
              <a:latin typeface="Arial" panose="020B0604020202020204" pitchFamily="34" charset="0"/>
              <a:cs typeface="Arial" panose="020B0604020202020204" pitchFamily="34" charset="0"/>
            </a:rPr>
            <a:t>11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5475" y="3483697"/>
        <a:ext cx="804363" cy="402181"/>
      </dsp:txXfrm>
    </dsp:sp>
    <dsp:sp modelId="{3527E69D-0C3C-4A1E-9748-F3BF2F063584}">
      <dsp:nvSpPr>
        <dsp:cNvPr id="0" name=""/>
        <dsp:cNvSpPr/>
      </dsp:nvSpPr>
      <dsp:spPr>
        <a:xfrm>
          <a:off x="977664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kern="1200" smtClean="0">
              <a:latin typeface="Arial" panose="020B0604020202020204" pitchFamily="34" charset="0"/>
              <a:cs typeface="Arial" panose="020B0604020202020204" pitchFamily="34" charset="0"/>
            </a:rPr>
            <a:t>Vistegården </a:t>
          </a:r>
          <a:br>
            <a:rPr lang="sv-SE" sz="800" kern="120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77664" y="2912599"/>
        <a:ext cx="804363" cy="402181"/>
      </dsp:txXfrm>
    </dsp:sp>
    <dsp:sp modelId="{C9F67CD9-BF86-4297-ACCC-ADC97805CEC3}">
      <dsp:nvSpPr>
        <dsp:cNvPr id="0" name=""/>
        <dsp:cNvSpPr/>
      </dsp:nvSpPr>
      <dsp:spPr>
        <a:xfrm>
          <a:off x="1185825" y="3492468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Särskilt boende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 demens ÄO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 48 platser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34,43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85825" y="3492468"/>
        <a:ext cx="804363" cy="402181"/>
      </dsp:txXfrm>
    </dsp:sp>
    <dsp:sp modelId="{B8A04D85-1320-407F-8C49-86EAE58BA161}">
      <dsp:nvSpPr>
        <dsp:cNvPr id="0" name=""/>
        <dsp:cNvSpPr/>
      </dsp:nvSpPr>
      <dsp:spPr>
        <a:xfrm>
          <a:off x="1950943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Hallers</a:t>
          </a:r>
          <a: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 väg 20 och SÄBO natt</a:t>
          </a:r>
          <a:endParaRPr lang="sv-SE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50943" y="2912599"/>
        <a:ext cx="804363" cy="402181"/>
      </dsp:txXfrm>
    </dsp:sp>
    <dsp:sp modelId="{7FF75645-DEB1-49A3-8493-0F747FF54C47}">
      <dsp:nvSpPr>
        <dsp:cNvPr id="0" name=""/>
        <dsp:cNvSpPr/>
      </dsp:nvSpPr>
      <dsp:spPr>
        <a:xfrm>
          <a:off x="2152034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Särskilt boende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somatik</a:t>
          </a: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 ÄO + natt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12 platser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22,52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52034" y="3483697"/>
        <a:ext cx="804363" cy="402181"/>
      </dsp:txXfrm>
    </dsp:sp>
    <dsp:sp modelId="{ED40B3D7-7ECC-4B12-8DAF-0FB14A2402A6}">
      <dsp:nvSpPr>
        <dsp:cNvPr id="0" name=""/>
        <dsp:cNvSpPr/>
      </dsp:nvSpPr>
      <dsp:spPr>
        <a:xfrm>
          <a:off x="2924223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HS och  Passagen</a:t>
          </a:r>
          <a:endParaRPr lang="sv-SE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24223" y="2912599"/>
        <a:ext cx="804363" cy="402181"/>
      </dsp:txXfrm>
    </dsp:sp>
    <dsp:sp modelId="{DA2DF88B-F2FE-4DCB-AA6F-2C0BB0A37FE8}">
      <dsp:nvSpPr>
        <dsp:cNvPr id="0" name=""/>
        <dsp:cNvSpPr/>
      </dsp:nvSpPr>
      <dsp:spPr>
        <a:xfrm>
          <a:off x="3125314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Hälso- och sjukvård och korttidsplats ÄO 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10 platser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25,19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125314" y="3483697"/>
        <a:ext cx="804363" cy="402181"/>
      </dsp:txXfrm>
    </dsp:sp>
    <dsp:sp modelId="{0FAE9D8A-D615-4E61-84AB-FB78A0531B73}">
      <dsp:nvSpPr>
        <dsp:cNvPr id="0" name=""/>
        <dsp:cNvSpPr/>
      </dsp:nvSpPr>
      <dsp:spPr>
        <a:xfrm>
          <a:off x="3897502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Hemtjänst</a:t>
          </a:r>
          <a:b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7502" y="2912599"/>
        <a:ext cx="804363" cy="402181"/>
      </dsp:txXfrm>
    </dsp:sp>
    <dsp:sp modelId="{1378B6E5-20BD-4635-BC58-19041DF75331}">
      <dsp:nvSpPr>
        <dsp:cNvPr id="0" name=""/>
        <dsp:cNvSpPr/>
      </dsp:nvSpPr>
      <dsp:spPr>
        <a:xfrm>
          <a:off x="4098593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Hemtjänst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v-SE" sz="6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46,15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98593" y="3483697"/>
        <a:ext cx="804363" cy="402181"/>
      </dsp:txXfrm>
    </dsp:sp>
    <dsp:sp modelId="{8BC46C5E-A647-45AB-B7A4-E43E63DD8DB5}">
      <dsp:nvSpPr>
        <dsp:cNvPr id="0" name=""/>
        <dsp:cNvSpPr/>
      </dsp:nvSpPr>
      <dsp:spPr>
        <a:xfrm>
          <a:off x="4870782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Stödenheten</a:t>
          </a:r>
          <a:b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70782" y="2912599"/>
        <a:ext cx="804363" cy="402181"/>
      </dsp:txXfrm>
    </dsp:sp>
    <dsp:sp modelId="{51B86B0F-D481-46B5-A9B6-DD4A52978352}">
      <dsp:nvSpPr>
        <dsp:cNvPr id="0" name=""/>
        <dsp:cNvSpPr/>
      </dsp:nvSpPr>
      <dsp:spPr>
        <a:xfrm>
          <a:off x="5071873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Familjehuset Agera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Vita Huset, 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Servicebostad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13,86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71873" y="3483697"/>
        <a:ext cx="804363" cy="402181"/>
      </dsp:txXfrm>
    </dsp:sp>
    <dsp:sp modelId="{72FC04EE-8814-4BFC-8184-24FFE24E32D2}">
      <dsp:nvSpPr>
        <dsp:cNvPr id="0" name=""/>
        <dsp:cNvSpPr/>
      </dsp:nvSpPr>
      <dsp:spPr>
        <a:xfrm>
          <a:off x="5844062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Pers. assistans och boende </a:t>
          </a:r>
          <a:endParaRPr lang="sv-SE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44062" y="2912599"/>
        <a:ext cx="804363" cy="402181"/>
      </dsp:txXfrm>
    </dsp:sp>
    <dsp:sp modelId="{A0AC491D-2E13-473E-877D-6F968D81177F}">
      <dsp:nvSpPr>
        <dsp:cNvPr id="0" name=""/>
        <dsp:cNvSpPr/>
      </dsp:nvSpPr>
      <dsp:spPr>
        <a:xfrm>
          <a:off x="6045153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Personlig assistans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Gruppbostad, Korttidstillsyn/vistelse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28,90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045153" y="3483697"/>
        <a:ext cx="804363" cy="402181"/>
      </dsp:txXfrm>
    </dsp:sp>
    <dsp:sp modelId="{76E8E66C-026E-4E87-BD80-0DC8EEDECD06}">
      <dsp:nvSpPr>
        <dsp:cNvPr id="0" name=""/>
        <dsp:cNvSpPr/>
      </dsp:nvSpPr>
      <dsp:spPr>
        <a:xfrm>
          <a:off x="6817341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 </a:t>
          </a:r>
          <a:r>
            <a:rPr lang="sv-SE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Pers. assistans o sysselsättning </a:t>
          </a:r>
          <a:endParaRPr lang="sv-SE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817341" y="2912599"/>
        <a:ext cx="804363" cy="402181"/>
      </dsp:txXfrm>
    </dsp:sp>
    <dsp:sp modelId="{8FEC2A31-A015-43AC-8E2C-25AF96B834BE}">
      <dsp:nvSpPr>
        <dsp:cNvPr id="0" name=""/>
        <dsp:cNvSpPr/>
      </dsp:nvSpPr>
      <dsp:spPr>
        <a:xfrm>
          <a:off x="7018432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Personlig assistans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Daglig verksamhet och daglig sysselsättning </a:t>
          </a:r>
          <a:b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kern="1200" dirty="0" smtClean="0">
              <a:latin typeface="Arial" panose="020B0604020202020204" pitchFamily="34" charset="0"/>
              <a:cs typeface="Arial" panose="020B0604020202020204" pitchFamily="34" charset="0"/>
            </a:rPr>
            <a:t>23,24 </a:t>
          </a:r>
          <a:r>
            <a:rPr lang="sv-SE" sz="60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18432" y="3483697"/>
        <a:ext cx="804363" cy="402181"/>
      </dsp:txXfrm>
    </dsp:sp>
    <dsp:sp modelId="{610E2BB6-779B-4836-903B-26AE8B591CEC}">
      <dsp:nvSpPr>
        <dsp:cNvPr id="0" name=""/>
        <dsp:cNvSpPr/>
      </dsp:nvSpPr>
      <dsp:spPr>
        <a:xfrm>
          <a:off x="7790621" y="2912599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Enhetschef 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AME</a:t>
          </a:r>
          <a:b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endParaRPr lang="sv-SE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790621" y="2912599"/>
        <a:ext cx="804363" cy="402181"/>
      </dsp:txXfrm>
    </dsp:sp>
    <dsp:sp modelId="{E1C97E98-53DF-4F52-8932-EC9007E1F2D4}">
      <dsp:nvSpPr>
        <dsp:cNvPr id="0" name=""/>
        <dsp:cNvSpPr/>
      </dsp:nvSpPr>
      <dsp:spPr>
        <a:xfrm>
          <a:off x="7991712" y="3483697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AME-handläggare och lönebidrags-anställningar</a:t>
          </a:r>
          <a:br>
            <a:rPr lang="sv-SE" sz="6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6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31,52 </a:t>
          </a:r>
          <a:r>
            <a:rPr lang="sv-SE" sz="6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6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991712" y="3483697"/>
        <a:ext cx="804363" cy="402181"/>
      </dsp:txXfrm>
    </dsp:sp>
    <dsp:sp modelId="{CF674316-56EB-4312-B03A-17508F7DCBA0}">
      <dsp:nvSpPr>
        <dsp:cNvPr id="0" name=""/>
        <dsp:cNvSpPr/>
      </dsp:nvSpPr>
      <dsp:spPr>
        <a:xfrm>
          <a:off x="3410863" y="1770403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MAS</a:t>
          </a:r>
          <a:endParaRPr lang="sv-SE" sz="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10863" y="1770403"/>
        <a:ext cx="804363" cy="402181"/>
      </dsp:txXfrm>
    </dsp:sp>
    <dsp:sp modelId="{07806D78-2FC5-49AC-973B-80B34838E268}">
      <dsp:nvSpPr>
        <dsp:cNvPr id="0" name=""/>
        <dsp:cNvSpPr/>
      </dsp:nvSpPr>
      <dsp:spPr>
        <a:xfrm>
          <a:off x="4384142" y="1770403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SAS/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Utvecklingschef</a:t>
          </a:r>
          <a:br>
            <a:rPr lang="sv-SE" sz="800" b="1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Resursteam/Stab</a:t>
          </a:r>
          <a:endParaRPr lang="sv-SE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84142" y="1770403"/>
        <a:ext cx="804363" cy="402181"/>
      </dsp:txXfrm>
    </dsp:sp>
    <dsp:sp modelId="{684F9EB0-A2D7-4F63-B3D2-8180C7FEAA34}">
      <dsp:nvSpPr>
        <dsp:cNvPr id="0" name=""/>
        <dsp:cNvSpPr/>
      </dsp:nvSpPr>
      <dsp:spPr>
        <a:xfrm>
          <a:off x="4906978" y="2341501"/>
          <a:ext cx="804363" cy="402181"/>
        </a:xfrm>
        <a:prstGeom prst="rect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Resursteam </a:t>
          </a:r>
          <a:b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Stab</a:t>
          </a:r>
          <a:b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sv-SE" sz="800" b="0" kern="1200" dirty="0" smtClean="0">
              <a:latin typeface="Arial" panose="020B0604020202020204" pitchFamily="34" charset="0"/>
              <a:cs typeface="Arial" panose="020B0604020202020204" pitchFamily="34" charset="0"/>
            </a:rPr>
            <a:t>13 </a:t>
          </a:r>
          <a:r>
            <a:rPr lang="sv-SE" sz="800" b="0" kern="1200" dirty="0" err="1" smtClean="0">
              <a:latin typeface="Arial" panose="020B0604020202020204" pitchFamily="34" charset="0"/>
              <a:cs typeface="Arial" panose="020B0604020202020204" pitchFamily="34" charset="0"/>
            </a:rPr>
            <a:t>åa</a:t>
          </a:r>
          <a:endParaRPr lang="sv-SE" sz="800" b="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906978" y="2341501"/>
        <a:ext cx="804363" cy="4021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24AA-A416-42E6-B5E4-8C09A3BE5ADD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C2F06-8473-4950-8284-603B938CE30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14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C2F06-8473-4950-8284-603B938CE30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1526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BD14-EAF8-44B2-BD99-04AB7C316053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26CAA-7847-48B5-B2AA-9C6B4DA3F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40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8BD14-EAF8-44B2-BD99-04AB7C316053}" type="datetimeFigureOut">
              <a:rPr lang="sv-SE" smtClean="0"/>
              <a:t>2022-05-19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26CAA-7847-48B5-B2AA-9C6B4DA3FFC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119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7544" y="502688"/>
            <a:ext cx="7772400" cy="576064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latin typeface="Arial" panose="020B0604020202020204" pitchFamily="34" charset="0"/>
                <a:cs typeface="Arial" panose="020B0604020202020204" pitchFamily="34" charset="0"/>
              </a:rPr>
              <a:t>Social verksamhet</a:t>
            </a:r>
            <a:endParaRPr lang="sv-S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659193694"/>
              </p:ext>
            </p:extLst>
          </p:nvPr>
        </p:nvGraphicFramePr>
        <p:xfrm>
          <a:off x="179511" y="1052736"/>
          <a:ext cx="8800460" cy="50851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" name="Bildobjekt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6106908"/>
            <a:ext cx="2132253" cy="746830"/>
          </a:xfrm>
          <a:prstGeom prst="rect">
            <a:avLst/>
          </a:prstGeom>
        </p:spPr>
      </p:pic>
      <p:pic>
        <p:nvPicPr>
          <p:cNvPr id="8" name="Bildobjekt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921" y="6137920"/>
            <a:ext cx="179705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02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 Grästorps kommun" id="{35FD4379-0501-4E81-B53D-44867273B873}" vid="{519E153F-7192-40C2-BC35-4DCB2D695E9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 Grästorps kommun</Template>
  <TotalTime>111</TotalTime>
  <Words>165</Words>
  <Application>Microsoft Office PowerPoint</Application>
  <PresentationFormat>Bildspel på skärmen (4:3)</PresentationFormat>
  <Paragraphs>26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Office-tema</vt:lpstr>
      <vt:lpstr>Social verksamhet</vt:lpstr>
    </vt:vector>
  </TitlesOfParts>
  <Company>Goliska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Organisationsschema 2019 med ÅA</dc:title>
  <dc:creator>Marie Jarnelid</dc:creator>
  <dc:description>Social verksamhet</dc:description>
  <cp:lastModifiedBy>Marie Jarnelid</cp:lastModifiedBy>
  <cp:revision>20</cp:revision>
  <dcterms:created xsi:type="dcterms:W3CDTF">2019-02-13T07:55:43Z</dcterms:created>
  <dcterms:modified xsi:type="dcterms:W3CDTF">2022-05-19T13:35:27Z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0x010100932994313495334BBC46A9674FE53E46</vt:lpwstr>
  </property>
  <property fmtid="{D5CDD505-2E9C-101B-9397-08002B2CF9AE}" pid="3" name="Presentation">
    <vt:lpwstr>Organisationsschema 2019 med ÅA</vt:lpwstr>
  </property>
  <property fmtid="{D5CDD505-2E9C-101B-9397-08002B2CF9AE}" pid="4" name="SlideDescription">
    <vt:lpwstr>Social verksamhet</vt:lpwstr>
  </property>
</Properties>
</file>